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41" r:id="rId3"/>
    <p:sldId id="338" r:id="rId4"/>
    <p:sldId id="257" r:id="rId5"/>
    <p:sldId id="260" r:id="rId6"/>
    <p:sldId id="361" r:id="rId7"/>
    <p:sldId id="263" r:id="rId8"/>
    <p:sldId id="362" r:id="rId9"/>
    <p:sldId id="335" r:id="rId10"/>
    <p:sldId id="344" r:id="rId11"/>
    <p:sldId id="339" r:id="rId12"/>
    <p:sldId id="347" r:id="rId13"/>
    <p:sldId id="348" r:id="rId14"/>
    <p:sldId id="349" r:id="rId15"/>
    <p:sldId id="337" r:id="rId16"/>
    <p:sldId id="350" r:id="rId17"/>
    <p:sldId id="336" r:id="rId18"/>
    <p:sldId id="351" r:id="rId19"/>
    <p:sldId id="321" r:id="rId20"/>
    <p:sldId id="275" r:id="rId21"/>
    <p:sldId id="318" r:id="rId22"/>
    <p:sldId id="319" r:id="rId23"/>
    <p:sldId id="343" r:id="rId24"/>
    <p:sldId id="264" r:id="rId25"/>
    <p:sldId id="265" r:id="rId26"/>
    <p:sldId id="268" r:id="rId27"/>
    <p:sldId id="267" r:id="rId28"/>
    <p:sldId id="270" r:id="rId29"/>
    <p:sldId id="266" r:id="rId30"/>
    <p:sldId id="269" r:id="rId31"/>
    <p:sldId id="273" r:id="rId32"/>
    <p:sldId id="272" r:id="rId33"/>
    <p:sldId id="271" r:id="rId34"/>
    <p:sldId id="274" r:id="rId35"/>
    <p:sldId id="316" r:id="rId36"/>
    <p:sldId id="327" r:id="rId37"/>
    <p:sldId id="328" r:id="rId38"/>
    <p:sldId id="332" r:id="rId39"/>
    <p:sldId id="331" r:id="rId40"/>
    <p:sldId id="330" r:id="rId41"/>
    <p:sldId id="329" r:id="rId42"/>
    <p:sldId id="342" r:id="rId43"/>
    <p:sldId id="360" r:id="rId44"/>
    <p:sldId id="364" r:id="rId45"/>
    <p:sldId id="365" r:id="rId46"/>
    <p:sldId id="366" r:id="rId47"/>
    <p:sldId id="363" r:id="rId48"/>
    <p:sldId id="358" r:id="rId49"/>
    <p:sldId id="359" r:id="rId50"/>
    <p:sldId id="324"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4" autoAdjust="0"/>
    <p:restoredTop sz="96101" autoAdjust="0"/>
  </p:normalViewPr>
  <p:slideViewPr>
    <p:cSldViewPr snapToGrid="0">
      <p:cViewPr varScale="1">
        <p:scale>
          <a:sx n="106" d="100"/>
          <a:sy n="106" d="100"/>
        </p:scale>
        <p:origin x="732" y="96"/>
      </p:cViewPr>
      <p:guideLst/>
    </p:cSldViewPr>
  </p:slideViewPr>
  <p:outlineViewPr>
    <p:cViewPr>
      <p:scale>
        <a:sx n="33" d="100"/>
        <a:sy n="33" d="100"/>
      </p:scale>
      <p:origin x="0" y="-5856"/>
    </p:cViewPr>
  </p:outlineViewPr>
  <p:notesTextViewPr>
    <p:cViewPr>
      <p:scale>
        <a:sx n="1" d="1"/>
        <a:sy n="1" d="1"/>
      </p:scale>
      <p:origin x="0" y="0"/>
    </p:cViewPr>
  </p:notesTextViewPr>
  <p:notesViewPr>
    <p:cSldViewPr snapToGrid="0">
      <p:cViewPr varScale="1">
        <p:scale>
          <a:sx n="81" d="100"/>
          <a:sy n="81" d="100"/>
        </p:scale>
        <p:origin x="205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54ADD-2FA8-4379-BA40-5DC65F596C05}"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9492A906-B86B-45C9-9C86-88B87107CEDF}">
      <dgm:prSet/>
      <dgm:spPr/>
      <dgm:t>
        <a:bodyPr/>
        <a:lstStyle/>
        <a:p>
          <a:r>
            <a:rPr lang="en-US"/>
            <a:t>Healthier baby</a:t>
          </a:r>
        </a:p>
      </dgm:t>
    </dgm:pt>
    <dgm:pt modelId="{A0439522-02D4-4CCF-BD72-092B520C925A}" type="parTrans" cxnId="{9E44957E-A492-448D-8667-A0FCD63EE104}">
      <dgm:prSet/>
      <dgm:spPr/>
      <dgm:t>
        <a:bodyPr/>
        <a:lstStyle/>
        <a:p>
          <a:endParaRPr lang="en-US"/>
        </a:p>
      </dgm:t>
    </dgm:pt>
    <dgm:pt modelId="{E94AC347-5A30-4168-834F-5D8CD53F5CE9}" type="sibTrans" cxnId="{9E44957E-A492-448D-8667-A0FCD63EE104}">
      <dgm:prSet/>
      <dgm:spPr/>
      <dgm:t>
        <a:bodyPr/>
        <a:lstStyle/>
        <a:p>
          <a:endParaRPr lang="en-US"/>
        </a:p>
      </dgm:t>
    </dgm:pt>
    <dgm:pt modelId="{233A2845-C856-43BA-9148-35AEC479A233}">
      <dgm:prSet/>
      <dgm:spPr/>
      <dgm:t>
        <a:bodyPr/>
        <a:lstStyle/>
        <a:p>
          <a:r>
            <a:rPr lang="en-US"/>
            <a:t>Healthier mom</a:t>
          </a:r>
        </a:p>
      </dgm:t>
    </dgm:pt>
    <dgm:pt modelId="{A4A62F01-57F8-4AD3-889E-23305917D479}" type="parTrans" cxnId="{3746FBAC-DD76-4DA4-BBF7-5253560DF171}">
      <dgm:prSet/>
      <dgm:spPr/>
      <dgm:t>
        <a:bodyPr/>
        <a:lstStyle/>
        <a:p>
          <a:endParaRPr lang="en-US"/>
        </a:p>
      </dgm:t>
    </dgm:pt>
    <dgm:pt modelId="{A3868746-BCD7-4C5B-8157-58C0D17213D0}" type="sibTrans" cxnId="{3746FBAC-DD76-4DA4-BBF7-5253560DF171}">
      <dgm:prSet/>
      <dgm:spPr/>
      <dgm:t>
        <a:bodyPr/>
        <a:lstStyle/>
        <a:p>
          <a:endParaRPr lang="en-US"/>
        </a:p>
      </dgm:t>
    </dgm:pt>
    <dgm:pt modelId="{C08199EE-9FD8-49EA-B4EC-A3E841B5E03D}">
      <dgm:prSet/>
      <dgm:spPr/>
      <dgm:t>
        <a:bodyPr/>
        <a:lstStyle/>
        <a:p>
          <a:r>
            <a:rPr lang="en-US"/>
            <a:t>Healthier community</a:t>
          </a:r>
        </a:p>
      </dgm:t>
    </dgm:pt>
    <dgm:pt modelId="{7E08B8A0-C9F9-49E1-935D-34505C8C8AFC}" type="parTrans" cxnId="{B555D872-14B1-4960-A2D5-285D22978AA3}">
      <dgm:prSet/>
      <dgm:spPr/>
      <dgm:t>
        <a:bodyPr/>
        <a:lstStyle/>
        <a:p>
          <a:endParaRPr lang="en-US"/>
        </a:p>
      </dgm:t>
    </dgm:pt>
    <dgm:pt modelId="{350E7833-C2E1-46CC-A2AE-BBFA6D16F14C}" type="sibTrans" cxnId="{B555D872-14B1-4960-A2D5-285D22978AA3}">
      <dgm:prSet/>
      <dgm:spPr/>
      <dgm:t>
        <a:bodyPr/>
        <a:lstStyle/>
        <a:p>
          <a:endParaRPr lang="en-US"/>
        </a:p>
      </dgm:t>
    </dgm:pt>
    <dgm:pt modelId="{E9892CF0-9CD7-493D-A80E-FAD64339B183}" type="pres">
      <dgm:prSet presAssocID="{2FE54ADD-2FA8-4379-BA40-5DC65F596C05}" presName="root" presStyleCnt="0">
        <dgm:presLayoutVars>
          <dgm:dir/>
          <dgm:resizeHandles val="exact"/>
        </dgm:presLayoutVars>
      </dgm:prSet>
      <dgm:spPr/>
    </dgm:pt>
    <dgm:pt modelId="{4FFBA4B2-865A-4EEE-B3EF-5B0CC3E2CB48}" type="pres">
      <dgm:prSet presAssocID="{9492A906-B86B-45C9-9C86-88B87107CEDF}" presName="compNode" presStyleCnt="0"/>
      <dgm:spPr/>
    </dgm:pt>
    <dgm:pt modelId="{12DA2DBC-C309-46F1-9E31-4B60A4B358ED}" type="pres">
      <dgm:prSet presAssocID="{9492A906-B86B-45C9-9C86-88B87107CEDF}" presName="bgRect" presStyleLbl="bgShp" presStyleIdx="0" presStyleCnt="3"/>
      <dgm:spPr/>
    </dgm:pt>
    <dgm:pt modelId="{4B45B476-47C3-4DDB-B130-5098AD7C133F}" type="pres">
      <dgm:prSet presAssocID="{9492A906-B86B-45C9-9C86-88B87107CE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by Crawling"/>
        </a:ext>
      </dgm:extLst>
    </dgm:pt>
    <dgm:pt modelId="{26ADBAD6-DE6C-42AF-AF02-C43DB7C08533}" type="pres">
      <dgm:prSet presAssocID="{9492A906-B86B-45C9-9C86-88B87107CEDF}" presName="spaceRect" presStyleCnt="0"/>
      <dgm:spPr/>
    </dgm:pt>
    <dgm:pt modelId="{7C2B8C24-1DB7-43E2-A309-35B767A97F1A}" type="pres">
      <dgm:prSet presAssocID="{9492A906-B86B-45C9-9C86-88B87107CEDF}" presName="parTx" presStyleLbl="revTx" presStyleIdx="0" presStyleCnt="3">
        <dgm:presLayoutVars>
          <dgm:chMax val="0"/>
          <dgm:chPref val="0"/>
        </dgm:presLayoutVars>
      </dgm:prSet>
      <dgm:spPr/>
    </dgm:pt>
    <dgm:pt modelId="{1EB0B1AD-4479-40C7-B42F-F28D000D0E75}" type="pres">
      <dgm:prSet presAssocID="{E94AC347-5A30-4168-834F-5D8CD53F5CE9}" presName="sibTrans" presStyleCnt="0"/>
      <dgm:spPr/>
    </dgm:pt>
    <dgm:pt modelId="{F42CC2ED-9D70-4125-B58B-657FB6997212}" type="pres">
      <dgm:prSet presAssocID="{233A2845-C856-43BA-9148-35AEC479A233}" presName="compNode" presStyleCnt="0"/>
      <dgm:spPr/>
    </dgm:pt>
    <dgm:pt modelId="{2C095A3C-D076-4CDC-A5B2-BC5DCFA26F4D}" type="pres">
      <dgm:prSet presAssocID="{233A2845-C856-43BA-9148-35AEC479A233}" presName="bgRect" presStyleLbl="bgShp" presStyleIdx="1" presStyleCnt="3"/>
      <dgm:spPr/>
    </dgm:pt>
    <dgm:pt modelId="{B0B6DEBC-552E-42D0-B39F-A17ACE04ECEB}" type="pres">
      <dgm:prSet presAssocID="{233A2845-C856-43BA-9148-35AEC479A2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11072623-C0E3-445A-9681-B7DC18CDF121}" type="pres">
      <dgm:prSet presAssocID="{233A2845-C856-43BA-9148-35AEC479A233}" presName="spaceRect" presStyleCnt="0"/>
      <dgm:spPr/>
    </dgm:pt>
    <dgm:pt modelId="{6CE4ABE7-BB66-45C5-90FC-2F34C4D218F1}" type="pres">
      <dgm:prSet presAssocID="{233A2845-C856-43BA-9148-35AEC479A233}" presName="parTx" presStyleLbl="revTx" presStyleIdx="1" presStyleCnt="3">
        <dgm:presLayoutVars>
          <dgm:chMax val="0"/>
          <dgm:chPref val="0"/>
        </dgm:presLayoutVars>
      </dgm:prSet>
      <dgm:spPr/>
    </dgm:pt>
    <dgm:pt modelId="{4E8BB25E-9C0E-46D3-9549-B74D229FDF54}" type="pres">
      <dgm:prSet presAssocID="{A3868746-BCD7-4C5B-8157-58C0D17213D0}" presName="sibTrans" presStyleCnt="0"/>
      <dgm:spPr/>
    </dgm:pt>
    <dgm:pt modelId="{92A3D792-74A8-4124-A20F-EE243B7D6218}" type="pres">
      <dgm:prSet presAssocID="{C08199EE-9FD8-49EA-B4EC-A3E841B5E03D}" presName="compNode" presStyleCnt="0"/>
      <dgm:spPr/>
    </dgm:pt>
    <dgm:pt modelId="{025EFA34-1FFE-4900-9F0F-7D19A57E5D66}" type="pres">
      <dgm:prSet presAssocID="{C08199EE-9FD8-49EA-B4EC-A3E841B5E03D}" presName="bgRect" presStyleLbl="bgShp" presStyleIdx="2" presStyleCnt="3"/>
      <dgm:spPr/>
    </dgm:pt>
    <dgm:pt modelId="{737CE6A3-6460-4689-B0E4-E03A81B8AC5D}" type="pres">
      <dgm:prSet presAssocID="{C08199EE-9FD8-49EA-B4EC-A3E841B5E0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227FA2D6-5997-4DC9-963C-E1DDDF1CA26B}" type="pres">
      <dgm:prSet presAssocID="{C08199EE-9FD8-49EA-B4EC-A3E841B5E03D}" presName="spaceRect" presStyleCnt="0"/>
      <dgm:spPr/>
    </dgm:pt>
    <dgm:pt modelId="{823B453C-6515-41E3-B238-655D7DF272C8}" type="pres">
      <dgm:prSet presAssocID="{C08199EE-9FD8-49EA-B4EC-A3E841B5E03D}" presName="parTx" presStyleLbl="revTx" presStyleIdx="2" presStyleCnt="3">
        <dgm:presLayoutVars>
          <dgm:chMax val="0"/>
          <dgm:chPref val="0"/>
        </dgm:presLayoutVars>
      </dgm:prSet>
      <dgm:spPr/>
    </dgm:pt>
  </dgm:ptLst>
  <dgm:cxnLst>
    <dgm:cxn modelId="{A05E7949-557E-4CB3-89E7-7ACFDAA8CF5A}" type="presOf" srcId="{9492A906-B86B-45C9-9C86-88B87107CEDF}" destId="{7C2B8C24-1DB7-43E2-A309-35B767A97F1A}" srcOrd="0" destOrd="0" presId="urn:microsoft.com/office/officeart/2018/2/layout/IconVerticalSolidList"/>
    <dgm:cxn modelId="{AE59F74F-0F4D-4E16-B514-79B2CA8A4C0D}" type="presOf" srcId="{C08199EE-9FD8-49EA-B4EC-A3E841B5E03D}" destId="{823B453C-6515-41E3-B238-655D7DF272C8}" srcOrd="0" destOrd="0" presId="urn:microsoft.com/office/officeart/2018/2/layout/IconVerticalSolidList"/>
    <dgm:cxn modelId="{B555D872-14B1-4960-A2D5-285D22978AA3}" srcId="{2FE54ADD-2FA8-4379-BA40-5DC65F596C05}" destId="{C08199EE-9FD8-49EA-B4EC-A3E841B5E03D}" srcOrd="2" destOrd="0" parTransId="{7E08B8A0-C9F9-49E1-935D-34505C8C8AFC}" sibTransId="{350E7833-C2E1-46CC-A2AE-BBFA6D16F14C}"/>
    <dgm:cxn modelId="{9E44957E-A492-448D-8667-A0FCD63EE104}" srcId="{2FE54ADD-2FA8-4379-BA40-5DC65F596C05}" destId="{9492A906-B86B-45C9-9C86-88B87107CEDF}" srcOrd="0" destOrd="0" parTransId="{A0439522-02D4-4CCF-BD72-092B520C925A}" sibTransId="{E94AC347-5A30-4168-834F-5D8CD53F5CE9}"/>
    <dgm:cxn modelId="{9D12A692-741C-4E6D-BB22-404BABBDABCF}" type="presOf" srcId="{233A2845-C856-43BA-9148-35AEC479A233}" destId="{6CE4ABE7-BB66-45C5-90FC-2F34C4D218F1}" srcOrd="0" destOrd="0" presId="urn:microsoft.com/office/officeart/2018/2/layout/IconVerticalSolidList"/>
    <dgm:cxn modelId="{3746FBAC-DD76-4DA4-BBF7-5253560DF171}" srcId="{2FE54ADD-2FA8-4379-BA40-5DC65F596C05}" destId="{233A2845-C856-43BA-9148-35AEC479A233}" srcOrd="1" destOrd="0" parTransId="{A4A62F01-57F8-4AD3-889E-23305917D479}" sibTransId="{A3868746-BCD7-4C5B-8157-58C0D17213D0}"/>
    <dgm:cxn modelId="{B913D3E8-4EC0-4DA3-A343-1DF680333D20}" type="presOf" srcId="{2FE54ADD-2FA8-4379-BA40-5DC65F596C05}" destId="{E9892CF0-9CD7-493D-A80E-FAD64339B183}" srcOrd="0" destOrd="0" presId="urn:microsoft.com/office/officeart/2018/2/layout/IconVerticalSolidList"/>
    <dgm:cxn modelId="{8CE2D375-2A4F-4A86-917F-CFE7CB95E182}" type="presParOf" srcId="{E9892CF0-9CD7-493D-A80E-FAD64339B183}" destId="{4FFBA4B2-865A-4EEE-B3EF-5B0CC3E2CB48}" srcOrd="0" destOrd="0" presId="urn:microsoft.com/office/officeart/2018/2/layout/IconVerticalSolidList"/>
    <dgm:cxn modelId="{F110DE6F-4D4F-4CF6-AAFE-763C2B18EA9F}" type="presParOf" srcId="{4FFBA4B2-865A-4EEE-B3EF-5B0CC3E2CB48}" destId="{12DA2DBC-C309-46F1-9E31-4B60A4B358ED}" srcOrd="0" destOrd="0" presId="urn:microsoft.com/office/officeart/2018/2/layout/IconVerticalSolidList"/>
    <dgm:cxn modelId="{7A4AF938-E7B5-4518-B7AB-B1D21160F63C}" type="presParOf" srcId="{4FFBA4B2-865A-4EEE-B3EF-5B0CC3E2CB48}" destId="{4B45B476-47C3-4DDB-B130-5098AD7C133F}" srcOrd="1" destOrd="0" presId="urn:microsoft.com/office/officeart/2018/2/layout/IconVerticalSolidList"/>
    <dgm:cxn modelId="{EB6A6C5D-1F78-40DE-9BE6-594DAC74286E}" type="presParOf" srcId="{4FFBA4B2-865A-4EEE-B3EF-5B0CC3E2CB48}" destId="{26ADBAD6-DE6C-42AF-AF02-C43DB7C08533}" srcOrd="2" destOrd="0" presId="urn:microsoft.com/office/officeart/2018/2/layout/IconVerticalSolidList"/>
    <dgm:cxn modelId="{386CFEC0-66BD-4347-AABB-A4F738AB80F7}" type="presParOf" srcId="{4FFBA4B2-865A-4EEE-B3EF-5B0CC3E2CB48}" destId="{7C2B8C24-1DB7-43E2-A309-35B767A97F1A}" srcOrd="3" destOrd="0" presId="urn:microsoft.com/office/officeart/2018/2/layout/IconVerticalSolidList"/>
    <dgm:cxn modelId="{DC65B491-343F-461D-BBD1-76FEFD76911C}" type="presParOf" srcId="{E9892CF0-9CD7-493D-A80E-FAD64339B183}" destId="{1EB0B1AD-4479-40C7-B42F-F28D000D0E75}" srcOrd="1" destOrd="0" presId="urn:microsoft.com/office/officeart/2018/2/layout/IconVerticalSolidList"/>
    <dgm:cxn modelId="{729C3C43-ADE4-4F24-ACF0-A516CE84DF53}" type="presParOf" srcId="{E9892CF0-9CD7-493D-A80E-FAD64339B183}" destId="{F42CC2ED-9D70-4125-B58B-657FB6997212}" srcOrd="2" destOrd="0" presId="urn:microsoft.com/office/officeart/2018/2/layout/IconVerticalSolidList"/>
    <dgm:cxn modelId="{413282F8-62B1-4BA1-A78A-C0E62807F39E}" type="presParOf" srcId="{F42CC2ED-9D70-4125-B58B-657FB6997212}" destId="{2C095A3C-D076-4CDC-A5B2-BC5DCFA26F4D}" srcOrd="0" destOrd="0" presId="urn:microsoft.com/office/officeart/2018/2/layout/IconVerticalSolidList"/>
    <dgm:cxn modelId="{2583C9BC-0ED7-4CCD-8E2B-7065614F2250}" type="presParOf" srcId="{F42CC2ED-9D70-4125-B58B-657FB6997212}" destId="{B0B6DEBC-552E-42D0-B39F-A17ACE04ECEB}" srcOrd="1" destOrd="0" presId="urn:microsoft.com/office/officeart/2018/2/layout/IconVerticalSolidList"/>
    <dgm:cxn modelId="{E044A679-BA38-4A41-8064-11240C83294D}" type="presParOf" srcId="{F42CC2ED-9D70-4125-B58B-657FB6997212}" destId="{11072623-C0E3-445A-9681-B7DC18CDF121}" srcOrd="2" destOrd="0" presId="urn:microsoft.com/office/officeart/2018/2/layout/IconVerticalSolidList"/>
    <dgm:cxn modelId="{A0EF95CE-FB32-463E-A45D-9A461E24C1ED}" type="presParOf" srcId="{F42CC2ED-9D70-4125-B58B-657FB6997212}" destId="{6CE4ABE7-BB66-45C5-90FC-2F34C4D218F1}" srcOrd="3" destOrd="0" presId="urn:microsoft.com/office/officeart/2018/2/layout/IconVerticalSolidList"/>
    <dgm:cxn modelId="{54F660ED-C7E9-4818-96DF-5298337F8E70}" type="presParOf" srcId="{E9892CF0-9CD7-493D-A80E-FAD64339B183}" destId="{4E8BB25E-9C0E-46D3-9549-B74D229FDF54}" srcOrd="3" destOrd="0" presId="urn:microsoft.com/office/officeart/2018/2/layout/IconVerticalSolidList"/>
    <dgm:cxn modelId="{01482E5B-7DC1-4E58-82C1-98DB93FF246D}" type="presParOf" srcId="{E9892CF0-9CD7-493D-A80E-FAD64339B183}" destId="{92A3D792-74A8-4124-A20F-EE243B7D6218}" srcOrd="4" destOrd="0" presId="urn:microsoft.com/office/officeart/2018/2/layout/IconVerticalSolidList"/>
    <dgm:cxn modelId="{27DFC79D-8CD2-4398-9628-4770E6AB9750}" type="presParOf" srcId="{92A3D792-74A8-4124-A20F-EE243B7D6218}" destId="{025EFA34-1FFE-4900-9F0F-7D19A57E5D66}" srcOrd="0" destOrd="0" presId="urn:microsoft.com/office/officeart/2018/2/layout/IconVerticalSolidList"/>
    <dgm:cxn modelId="{C9675F40-7A80-4049-BBB5-68CE42F6D847}" type="presParOf" srcId="{92A3D792-74A8-4124-A20F-EE243B7D6218}" destId="{737CE6A3-6460-4689-B0E4-E03A81B8AC5D}" srcOrd="1" destOrd="0" presId="urn:microsoft.com/office/officeart/2018/2/layout/IconVerticalSolidList"/>
    <dgm:cxn modelId="{A923448B-62C1-475C-8AA8-D59598A8C23D}" type="presParOf" srcId="{92A3D792-74A8-4124-A20F-EE243B7D6218}" destId="{227FA2D6-5997-4DC9-963C-E1DDDF1CA26B}" srcOrd="2" destOrd="0" presId="urn:microsoft.com/office/officeart/2018/2/layout/IconVerticalSolidList"/>
    <dgm:cxn modelId="{07542634-1203-43A7-A0EE-3E3A3597E732}" type="presParOf" srcId="{92A3D792-74A8-4124-A20F-EE243B7D6218}" destId="{823B453C-6515-41E3-B238-655D7DF272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4E5464-A17F-4CBC-98C9-478C59D9AE48}"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n-US"/>
        </a:p>
      </dgm:t>
    </dgm:pt>
    <dgm:pt modelId="{C6D442FB-87B7-4D53-936B-EACC260B3C62}">
      <dgm:prSet phldrT="[Text]"/>
      <dgm:spPr/>
      <dgm:t>
        <a:bodyPr/>
        <a:lstStyle/>
        <a:p>
          <a:r>
            <a:rPr lang="en-US" dirty="0"/>
            <a:t>CPA</a:t>
          </a:r>
        </a:p>
      </dgm:t>
    </dgm:pt>
    <dgm:pt modelId="{4725C0E9-BA78-4FBF-A9B2-0D2934606295}" type="parTrans" cxnId="{C7E12255-96DA-4E83-8A53-1758EA3AAF27}">
      <dgm:prSet/>
      <dgm:spPr/>
      <dgm:t>
        <a:bodyPr/>
        <a:lstStyle/>
        <a:p>
          <a:endParaRPr lang="en-US"/>
        </a:p>
      </dgm:t>
    </dgm:pt>
    <dgm:pt modelId="{61E79FDD-F6A5-4316-8CDB-5DEBEA9C783C}" type="sibTrans" cxnId="{C7E12255-96DA-4E83-8A53-1758EA3AAF27}">
      <dgm:prSet/>
      <dgm:spPr/>
    </dgm:pt>
    <dgm:pt modelId="{674C5AA4-2D3F-462D-BBAA-9DEE90A067B3}" type="asst">
      <dgm:prSet phldrT="[Text]"/>
      <dgm:spPr/>
      <dgm:t>
        <a:bodyPr/>
        <a:lstStyle/>
        <a:p>
          <a:endParaRPr lang="en-US" dirty="0"/>
        </a:p>
      </dgm:t>
    </dgm:pt>
    <dgm:pt modelId="{C88441A3-8A77-4EF3-A6ED-61D9D8CF3EC4}" type="parTrans" cxnId="{2C47E4FC-A306-49C7-B88A-8AB829F3F82B}">
      <dgm:prSet/>
      <dgm:spPr/>
      <dgm:t>
        <a:bodyPr/>
        <a:lstStyle/>
        <a:p>
          <a:endParaRPr lang="en-US"/>
        </a:p>
      </dgm:t>
    </dgm:pt>
    <dgm:pt modelId="{E6B6164F-D851-4AD2-8F49-E7F7F805CAE5}" type="sibTrans" cxnId="{2C47E4FC-A306-49C7-B88A-8AB829F3F82B}">
      <dgm:prSet/>
      <dgm:spPr/>
      <dgm:t>
        <a:bodyPr/>
        <a:lstStyle/>
        <a:p>
          <a:endParaRPr lang="en-US" dirty="0"/>
        </a:p>
      </dgm:t>
    </dgm:pt>
    <dgm:pt modelId="{938BF641-4797-4952-AEF7-8A1018AE6D60}" type="asst">
      <dgm:prSet/>
      <dgm:spPr/>
      <dgm:t>
        <a:bodyPr/>
        <a:lstStyle/>
        <a:p>
          <a:endParaRPr lang="en-US" dirty="0"/>
        </a:p>
      </dgm:t>
    </dgm:pt>
    <dgm:pt modelId="{A06B06D3-3F84-4360-8CE6-A56B2F09A975}" type="parTrans" cxnId="{98772DA4-42C2-4BCD-A9E1-6093C259E39B}">
      <dgm:prSet/>
      <dgm:spPr/>
      <dgm:t>
        <a:bodyPr/>
        <a:lstStyle/>
        <a:p>
          <a:endParaRPr lang="en-US"/>
        </a:p>
      </dgm:t>
    </dgm:pt>
    <dgm:pt modelId="{83D3657A-E123-4E9F-AF6E-20D529499575}" type="sibTrans" cxnId="{98772DA4-42C2-4BCD-A9E1-6093C259E39B}">
      <dgm:prSet/>
      <dgm:spPr/>
      <dgm:t>
        <a:bodyPr/>
        <a:lstStyle/>
        <a:p>
          <a:endParaRPr lang="en-US"/>
        </a:p>
      </dgm:t>
    </dgm:pt>
    <dgm:pt modelId="{B0BAB1A2-4717-4F21-9E9B-65A16BEBA8F5}" type="asst">
      <dgm:prSet/>
      <dgm:spPr/>
      <dgm:t>
        <a:bodyPr/>
        <a:lstStyle/>
        <a:p>
          <a:endParaRPr lang="en-US" dirty="0"/>
        </a:p>
      </dgm:t>
    </dgm:pt>
    <dgm:pt modelId="{CCB3B91A-1DF6-448A-BC66-FB1AF9AD93DD}" type="parTrans" cxnId="{B4E2EB23-76D1-407C-9F25-98C0A9A6FA19}">
      <dgm:prSet/>
      <dgm:spPr/>
      <dgm:t>
        <a:bodyPr/>
        <a:lstStyle/>
        <a:p>
          <a:endParaRPr lang="en-US"/>
        </a:p>
      </dgm:t>
    </dgm:pt>
    <dgm:pt modelId="{542BD07F-D666-4E1F-88D9-74F6C2FAAA33}" type="sibTrans" cxnId="{B4E2EB23-76D1-407C-9F25-98C0A9A6FA19}">
      <dgm:prSet/>
      <dgm:spPr/>
      <dgm:t>
        <a:bodyPr/>
        <a:lstStyle/>
        <a:p>
          <a:endParaRPr lang="en-US"/>
        </a:p>
      </dgm:t>
    </dgm:pt>
    <dgm:pt modelId="{9F925ED3-8752-4E99-97B8-07C3A278FCC8}" type="asst">
      <dgm:prSet/>
      <dgm:spPr/>
      <dgm:t>
        <a:bodyPr/>
        <a:lstStyle/>
        <a:p>
          <a:endParaRPr lang="en-US" dirty="0"/>
        </a:p>
      </dgm:t>
    </dgm:pt>
    <dgm:pt modelId="{05F50649-DD95-4FCF-A3FC-1F0A1925CEC9}" type="parTrans" cxnId="{8C02E75B-448E-4B00-83E3-36A3F267F9F8}">
      <dgm:prSet/>
      <dgm:spPr/>
      <dgm:t>
        <a:bodyPr/>
        <a:lstStyle/>
        <a:p>
          <a:endParaRPr lang="en-US"/>
        </a:p>
      </dgm:t>
    </dgm:pt>
    <dgm:pt modelId="{306BD527-BD33-40CF-9357-94D1728F822A}" type="sibTrans" cxnId="{8C02E75B-448E-4B00-83E3-36A3F267F9F8}">
      <dgm:prSet/>
      <dgm:spPr/>
      <dgm:t>
        <a:bodyPr/>
        <a:lstStyle/>
        <a:p>
          <a:endParaRPr lang="en-US"/>
        </a:p>
      </dgm:t>
    </dgm:pt>
    <dgm:pt modelId="{EDD4E191-5BBB-4D5D-9320-548AF496190A}" type="pres">
      <dgm:prSet presAssocID="{8F4E5464-A17F-4CBC-98C9-478C59D9AE48}" presName="diagram" presStyleCnt="0">
        <dgm:presLayoutVars>
          <dgm:chPref val="1"/>
          <dgm:dir/>
          <dgm:animOne val="branch"/>
          <dgm:animLvl val="lvl"/>
          <dgm:resizeHandles val="exact"/>
        </dgm:presLayoutVars>
      </dgm:prSet>
      <dgm:spPr/>
    </dgm:pt>
    <dgm:pt modelId="{A9027BC3-7487-432B-ACEA-142596304D39}" type="pres">
      <dgm:prSet presAssocID="{C6D442FB-87B7-4D53-936B-EACC260B3C62}" presName="root1" presStyleCnt="0"/>
      <dgm:spPr/>
    </dgm:pt>
    <dgm:pt modelId="{D2C4A783-5B24-438C-8709-44B3CB2837F9}" type="pres">
      <dgm:prSet presAssocID="{C6D442FB-87B7-4D53-936B-EACC260B3C62}" presName="LevelOneTextNode" presStyleLbl="node0" presStyleIdx="0" presStyleCnt="1" custScaleX="95383" custScaleY="83649" custLinFactNeighborX="-74173" custLinFactNeighborY="66855">
        <dgm:presLayoutVars>
          <dgm:chPref val="3"/>
        </dgm:presLayoutVars>
      </dgm:prSet>
      <dgm:spPr/>
    </dgm:pt>
    <dgm:pt modelId="{ED1611BA-DFFC-469F-9B83-AFC6FA56CA1C}" type="pres">
      <dgm:prSet presAssocID="{C6D442FB-87B7-4D53-936B-EACC260B3C62}" presName="level2hierChild" presStyleCnt="0"/>
      <dgm:spPr/>
    </dgm:pt>
    <dgm:pt modelId="{69CAB370-CE8F-49CC-B449-61561AB6503D}" type="pres">
      <dgm:prSet presAssocID="{CCB3B91A-1DF6-448A-BC66-FB1AF9AD93DD}" presName="conn2-1" presStyleLbl="parChTrans1D2" presStyleIdx="0" presStyleCnt="4"/>
      <dgm:spPr/>
    </dgm:pt>
    <dgm:pt modelId="{E7619720-6C10-4EA9-A21C-D432787C3897}" type="pres">
      <dgm:prSet presAssocID="{CCB3B91A-1DF6-448A-BC66-FB1AF9AD93DD}" presName="connTx" presStyleLbl="parChTrans1D2" presStyleIdx="0" presStyleCnt="4"/>
      <dgm:spPr/>
    </dgm:pt>
    <dgm:pt modelId="{C5D4A4C0-7B78-4F2E-9BAE-260E14D701EA}" type="pres">
      <dgm:prSet presAssocID="{B0BAB1A2-4717-4F21-9E9B-65A16BEBA8F5}" presName="root2" presStyleCnt="0"/>
      <dgm:spPr/>
    </dgm:pt>
    <dgm:pt modelId="{9B760BD7-79E8-4A95-9607-50E828DA5B73}" type="pres">
      <dgm:prSet presAssocID="{B0BAB1A2-4717-4F21-9E9B-65A16BEBA8F5}" presName="LevelTwoTextNode" presStyleLbl="asst1" presStyleIdx="0" presStyleCnt="4">
        <dgm:presLayoutVars>
          <dgm:chPref val="3"/>
        </dgm:presLayoutVars>
      </dgm:prSet>
      <dgm:spPr/>
    </dgm:pt>
    <dgm:pt modelId="{B92F21BF-4CA2-40D2-93DC-71EB64BE57E4}" type="pres">
      <dgm:prSet presAssocID="{B0BAB1A2-4717-4F21-9E9B-65A16BEBA8F5}" presName="level3hierChild" presStyleCnt="0"/>
      <dgm:spPr/>
    </dgm:pt>
    <dgm:pt modelId="{70B1399E-ED76-453B-9B70-3807E3004E03}" type="pres">
      <dgm:prSet presAssocID="{A06B06D3-3F84-4360-8CE6-A56B2F09A975}" presName="conn2-1" presStyleLbl="parChTrans1D2" presStyleIdx="1" presStyleCnt="4"/>
      <dgm:spPr/>
    </dgm:pt>
    <dgm:pt modelId="{68A077EC-DC57-4314-84FB-742FF184C8D9}" type="pres">
      <dgm:prSet presAssocID="{A06B06D3-3F84-4360-8CE6-A56B2F09A975}" presName="connTx" presStyleLbl="parChTrans1D2" presStyleIdx="1" presStyleCnt="4"/>
      <dgm:spPr/>
    </dgm:pt>
    <dgm:pt modelId="{446076A5-160A-452F-8E0D-DCC162A3FCBC}" type="pres">
      <dgm:prSet presAssocID="{938BF641-4797-4952-AEF7-8A1018AE6D60}" presName="root2" presStyleCnt="0"/>
      <dgm:spPr/>
    </dgm:pt>
    <dgm:pt modelId="{82D1F54F-80A5-4260-BC69-181CBF2263D4}" type="pres">
      <dgm:prSet presAssocID="{938BF641-4797-4952-AEF7-8A1018AE6D60}" presName="LevelTwoTextNode" presStyleLbl="asst1" presStyleIdx="1" presStyleCnt="4">
        <dgm:presLayoutVars>
          <dgm:chPref val="3"/>
        </dgm:presLayoutVars>
      </dgm:prSet>
      <dgm:spPr/>
    </dgm:pt>
    <dgm:pt modelId="{517A71C6-67FD-45BB-8FD3-39A1E284EEC7}" type="pres">
      <dgm:prSet presAssocID="{938BF641-4797-4952-AEF7-8A1018AE6D60}" presName="level3hierChild" presStyleCnt="0"/>
      <dgm:spPr/>
    </dgm:pt>
    <dgm:pt modelId="{32653575-6AA8-497D-89F5-0E177A90D6BE}" type="pres">
      <dgm:prSet presAssocID="{05F50649-DD95-4FCF-A3FC-1F0A1925CEC9}" presName="conn2-1" presStyleLbl="parChTrans1D2" presStyleIdx="2" presStyleCnt="4"/>
      <dgm:spPr/>
    </dgm:pt>
    <dgm:pt modelId="{FE6F2B0D-7BCB-4789-8E9A-C4F0C46B235C}" type="pres">
      <dgm:prSet presAssocID="{05F50649-DD95-4FCF-A3FC-1F0A1925CEC9}" presName="connTx" presStyleLbl="parChTrans1D2" presStyleIdx="2" presStyleCnt="4"/>
      <dgm:spPr/>
    </dgm:pt>
    <dgm:pt modelId="{33CDD9B3-B250-435E-BF88-56067992A85B}" type="pres">
      <dgm:prSet presAssocID="{9F925ED3-8752-4E99-97B8-07C3A278FCC8}" presName="root2" presStyleCnt="0"/>
      <dgm:spPr/>
    </dgm:pt>
    <dgm:pt modelId="{7F0DBC5B-EAD4-46CB-8622-C2D02B4A1D0F}" type="pres">
      <dgm:prSet presAssocID="{9F925ED3-8752-4E99-97B8-07C3A278FCC8}" presName="LevelTwoTextNode" presStyleLbl="asst1" presStyleIdx="2" presStyleCnt="4">
        <dgm:presLayoutVars>
          <dgm:chPref val="3"/>
        </dgm:presLayoutVars>
      </dgm:prSet>
      <dgm:spPr/>
    </dgm:pt>
    <dgm:pt modelId="{BC6063D9-076F-4D42-9D42-B2A12785C3F1}" type="pres">
      <dgm:prSet presAssocID="{9F925ED3-8752-4E99-97B8-07C3A278FCC8}" presName="level3hierChild" presStyleCnt="0"/>
      <dgm:spPr/>
    </dgm:pt>
    <dgm:pt modelId="{C7D75B56-B124-4F12-B44B-2D5680A28B91}" type="pres">
      <dgm:prSet presAssocID="{C88441A3-8A77-4EF3-A6ED-61D9D8CF3EC4}" presName="conn2-1" presStyleLbl="parChTrans1D2" presStyleIdx="3" presStyleCnt="4"/>
      <dgm:spPr/>
    </dgm:pt>
    <dgm:pt modelId="{CAE41AC4-AE9F-41CD-9827-64D2EEF1FAF1}" type="pres">
      <dgm:prSet presAssocID="{C88441A3-8A77-4EF3-A6ED-61D9D8CF3EC4}" presName="connTx" presStyleLbl="parChTrans1D2" presStyleIdx="3" presStyleCnt="4"/>
      <dgm:spPr/>
    </dgm:pt>
    <dgm:pt modelId="{B0A1BADC-4201-47F7-8F73-A2528EB744B0}" type="pres">
      <dgm:prSet presAssocID="{674C5AA4-2D3F-462D-BBAA-9DEE90A067B3}" presName="root2" presStyleCnt="0"/>
      <dgm:spPr/>
    </dgm:pt>
    <dgm:pt modelId="{33D8A9AA-3281-4E52-9BBE-3FA44C19153E}" type="pres">
      <dgm:prSet presAssocID="{674C5AA4-2D3F-462D-BBAA-9DEE90A067B3}" presName="LevelTwoTextNode" presStyleLbl="asst1" presStyleIdx="3" presStyleCnt="4" custLinFactNeighborX="-472" custLinFactNeighborY="945">
        <dgm:presLayoutVars>
          <dgm:chPref val="3"/>
        </dgm:presLayoutVars>
      </dgm:prSet>
      <dgm:spPr/>
    </dgm:pt>
    <dgm:pt modelId="{2D5BC427-4F8E-42E5-A98C-D092F2EB9CF1}" type="pres">
      <dgm:prSet presAssocID="{674C5AA4-2D3F-462D-BBAA-9DEE90A067B3}" presName="level3hierChild" presStyleCnt="0"/>
      <dgm:spPr/>
    </dgm:pt>
  </dgm:ptLst>
  <dgm:cxnLst>
    <dgm:cxn modelId="{5AA3D706-BCF0-4DB9-9F56-B3C519519160}" type="presOf" srcId="{05F50649-DD95-4FCF-A3FC-1F0A1925CEC9}" destId="{32653575-6AA8-497D-89F5-0E177A90D6BE}" srcOrd="0" destOrd="0" presId="urn:microsoft.com/office/officeart/2005/8/layout/hierarchy2"/>
    <dgm:cxn modelId="{97331712-CDD1-4FAF-A4A6-959D77B8F63A}" type="presOf" srcId="{A06B06D3-3F84-4360-8CE6-A56B2F09A975}" destId="{68A077EC-DC57-4314-84FB-742FF184C8D9}" srcOrd="1" destOrd="0" presId="urn:microsoft.com/office/officeart/2005/8/layout/hierarchy2"/>
    <dgm:cxn modelId="{B4E2EB23-76D1-407C-9F25-98C0A9A6FA19}" srcId="{C6D442FB-87B7-4D53-936B-EACC260B3C62}" destId="{B0BAB1A2-4717-4F21-9E9B-65A16BEBA8F5}" srcOrd="0" destOrd="0" parTransId="{CCB3B91A-1DF6-448A-BC66-FB1AF9AD93DD}" sibTransId="{542BD07F-D666-4E1F-88D9-74F6C2FAAA33}"/>
    <dgm:cxn modelId="{C131243F-C550-4E51-A738-4F555487BC2E}" type="presOf" srcId="{8F4E5464-A17F-4CBC-98C9-478C59D9AE48}" destId="{EDD4E191-5BBB-4D5D-9320-548AF496190A}" srcOrd="0" destOrd="0" presId="urn:microsoft.com/office/officeart/2005/8/layout/hierarchy2"/>
    <dgm:cxn modelId="{8C02E75B-448E-4B00-83E3-36A3F267F9F8}" srcId="{C6D442FB-87B7-4D53-936B-EACC260B3C62}" destId="{9F925ED3-8752-4E99-97B8-07C3A278FCC8}" srcOrd="2" destOrd="0" parTransId="{05F50649-DD95-4FCF-A3FC-1F0A1925CEC9}" sibTransId="{306BD527-BD33-40CF-9357-94D1728F822A}"/>
    <dgm:cxn modelId="{58339C5D-E96E-46FD-9FF9-EA32108460BA}" type="presOf" srcId="{05F50649-DD95-4FCF-A3FC-1F0A1925CEC9}" destId="{FE6F2B0D-7BCB-4789-8E9A-C4F0C46B235C}" srcOrd="1" destOrd="0" presId="urn:microsoft.com/office/officeart/2005/8/layout/hierarchy2"/>
    <dgm:cxn modelId="{CC24D863-2307-4385-96AF-72E19C507D13}" type="presOf" srcId="{9F925ED3-8752-4E99-97B8-07C3A278FCC8}" destId="{7F0DBC5B-EAD4-46CB-8622-C2D02B4A1D0F}" srcOrd="0" destOrd="0" presId="urn:microsoft.com/office/officeart/2005/8/layout/hierarchy2"/>
    <dgm:cxn modelId="{4B9EB145-636D-4A10-B1E5-C26B3DEBE527}" type="presOf" srcId="{C88441A3-8A77-4EF3-A6ED-61D9D8CF3EC4}" destId="{C7D75B56-B124-4F12-B44B-2D5680A28B91}" srcOrd="0" destOrd="0" presId="urn:microsoft.com/office/officeart/2005/8/layout/hierarchy2"/>
    <dgm:cxn modelId="{98BCB54B-8B55-46AE-8A63-BB0CEAB2529D}" type="presOf" srcId="{CCB3B91A-1DF6-448A-BC66-FB1AF9AD93DD}" destId="{E7619720-6C10-4EA9-A21C-D432787C3897}" srcOrd="1" destOrd="0" presId="urn:microsoft.com/office/officeart/2005/8/layout/hierarchy2"/>
    <dgm:cxn modelId="{C7E12255-96DA-4E83-8A53-1758EA3AAF27}" srcId="{8F4E5464-A17F-4CBC-98C9-478C59D9AE48}" destId="{C6D442FB-87B7-4D53-936B-EACC260B3C62}" srcOrd="0" destOrd="0" parTransId="{4725C0E9-BA78-4FBF-A9B2-0D2934606295}" sibTransId="{61E79FDD-F6A5-4316-8CDB-5DEBEA9C783C}"/>
    <dgm:cxn modelId="{8E939285-7F0C-4F3A-A621-DB3752CD2AAE}" type="presOf" srcId="{C88441A3-8A77-4EF3-A6ED-61D9D8CF3EC4}" destId="{CAE41AC4-AE9F-41CD-9827-64D2EEF1FAF1}" srcOrd="1" destOrd="0" presId="urn:microsoft.com/office/officeart/2005/8/layout/hierarchy2"/>
    <dgm:cxn modelId="{0B2ED897-BBA2-48A0-BB38-63DEADB96643}" type="presOf" srcId="{674C5AA4-2D3F-462D-BBAA-9DEE90A067B3}" destId="{33D8A9AA-3281-4E52-9BBE-3FA44C19153E}" srcOrd="0" destOrd="0" presId="urn:microsoft.com/office/officeart/2005/8/layout/hierarchy2"/>
    <dgm:cxn modelId="{98772DA4-42C2-4BCD-A9E1-6093C259E39B}" srcId="{C6D442FB-87B7-4D53-936B-EACC260B3C62}" destId="{938BF641-4797-4952-AEF7-8A1018AE6D60}" srcOrd="1" destOrd="0" parTransId="{A06B06D3-3F84-4360-8CE6-A56B2F09A975}" sibTransId="{83D3657A-E123-4E9F-AF6E-20D529499575}"/>
    <dgm:cxn modelId="{065B45BC-5AA9-470C-AEC7-1CB14E2D7841}" type="presOf" srcId="{B0BAB1A2-4717-4F21-9E9B-65A16BEBA8F5}" destId="{9B760BD7-79E8-4A95-9607-50E828DA5B73}" srcOrd="0" destOrd="0" presId="urn:microsoft.com/office/officeart/2005/8/layout/hierarchy2"/>
    <dgm:cxn modelId="{043D7CC4-7D5F-4342-93D2-1CDAA6570BEF}" type="presOf" srcId="{C6D442FB-87B7-4D53-936B-EACC260B3C62}" destId="{D2C4A783-5B24-438C-8709-44B3CB2837F9}" srcOrd="0" destOrd="0" presId="urn:microsoft.com/office/officeart/2005/8/layout/hierarchy2"/>
    <dgm:cxn modelId="{826879CF-7846-4643-921E-18C4EFFBCDC5}" type="presOf" srcId="{CCB3B91A-1DF6-448A-BC66-FB1AF9AD93DD}" destId="{69CAB370-CE8F-49CC-B449-61561AB6503D}" srcOrd="0" destOrd="0" presId="urn:microsoft.com/office/officeart/2005/8/layout/hierarchy2"/>
    <dgm:cxn modelId="{4FD9ACD8-D8F4-4735-AAF5-0EC641EE1827}" type="presOf" srcId="{A06B06D3-3F84-4360-8CE6-A56B2F09A975}" destId="{70B1399E-ED76-453B-9B70-3807E3004E03}" srcOrd="0" destOrd="0" presId="urn:microsoft.com/office/officeart/2005/8/layout/hierarchy2"/>
    <dgm:cxn modelId="{BFF6BCF2-1D02-4DDC-BE95-84FF808A0E60}" type="presOf" srcId="{938BF641-4797-4952-AEF7-8A1018AE6D60}" destId="{82D1F54F-80A5-4260-BC69-181CBF2263D4}" srcOrd="0" destOrd="0" presId="urn:microsoft.com/office/officeart/2005/8/layout/hierarchy2"/>
    <dgm:cxn modelId="{2C47E4FC-A306-49C7-B88A-8AB829F3F82B}" srcId="{C6D442FB-87B7-4D53-936B-EACC260B3C62}" destId="{674C5AA4-2D3F-462D-BBAA-9DEE90A067B3}" srcOrd="3" destOrd="0" parTransId="{C88441A3-8A77-4EF3-A6ED-61D9D8CF3EC4}" sibTransId="{E6B6164F-D851-4AD2-8F49-E7F7F805CAE5}"/>
    <dgm:cxn modelId="{3CDF332E-6B0B-4DD0-AE30-001834BA41A5}" type="presParOf" srcId="{EDD4E191-5BBB-4D5D-9320-548AF496190A}" destId="{A9027BC3-7487-432B-ACEA-142596304D39}" srcOrd="0" destOrd="0" presId="urn:microsoft.com/office/officeart/2005/8/layout/hierarchy2"/>
    <dgm:cxn modelId="{4116D9AE-51EB-465A-99EF-1252C22D9E93}" type="presParOf" srcId="{A9027BC3-7487-432B-ACEA-142596304D39}" destId="{D2C4A783-5B24-438C-8709-44B3CB2837F9}" srcOrd="0" destOrd="0" presId="urn:microsoft.com/office/officeart/2005/8/layout/hierarchy2"/>
    <dgm:cxn modelId="{66E78444-7E0B-4D6E-91F9-ED4D7C82725E}" type="presParOf" srcId="{A9027BC3-7487-432B-ACEA-142596304D39}" destId="{ED1611BA-DFFC-469F-9B83-AFC6FA56CA1C}" srcOrd="1" destOrd="0" presId="urn:microsoft.com/office/officeart/2005/8/layout/hierarchy2"/>
    <dgm:cxn modelId="{0A1CA1F8-B831-4343-B425-01CA72070DB6}" type="presParOf" srcId="{ED1611BA-DFFC-469F-9B83-AFC6FA56CA1C}" destId="{69CAB370-CE8F-49CC-B449-61561AB6503D}" srcOrd="0" destOrd="0" presId="urn:microsoft.com/office/officeart/2005/8/layout/hierarchy2"/>
    <dgm:cxn modelId="{A068FBE7-69E6-42F6-86CA-0C36E835ADFC}" type="presParOf" srcId="{69CAB370-CE8F-49CC-B449-61561AB6503D}" destId="{E7619720-6C10-4EA9-A21C-D432787C3897}" srcOrd="0" destOrd="0" presId="urn:microsoft.com/office/officeart/2005/8/layout/hierarchy2"/>
    <dgm:cxn modelId="{9C04546A-CDA7-44BC-8B44-F4750ABEA3EB}" type="presParOf" srcId="{ED1611BA-DFFC-469F-9B83-AFC6FA56CA1C}" destId="{C5D4A4C0-7B78-4F2E-9BAE-260E14D701EA}" srcOrd="1" destOrd="0" presId="urn:microsoft.com/office/officeart/2005/8/layout/hierarchy2"/>
    <dgm:cxn modelId="{549BE88D-208C-4FC8-A394-3ADF9C63EE41}" type="presParOf" srcId="{C5D4A4C0-7B78-4F2E-9BAE-260E14D701EA}" destId="{9B760BD7-79E8-4A95-9607-50E828DA5B73}" srcOrd="0" destOrd="0" presId="urn:microsoft.com/office/officeart/2005/8/layout/hierarchy2"/>
    <dgm:cxn modelId="{A2ED8F33-6959-4F46-AF0C-59EA3796B3F8}" type="presParOf" srcId="{C5D4A4C0-7B78-4F2E-9BAE-260E14D701EA}" destId="{B92F21BF-4CA2-40D2-93DC-71EB64BE57E4}" srcOrd="1" destOrd="0" presId="urn:microsoft.com/office/officeart/2005/8/layout/hierarchy2"/>
    <dgm:cxn modelId="{AC0C97B8-B480-4345-B973-58900C470E08}" type="presParOf" srcId="{ED1611BA-DFFC-469F-9B83-AFC6FA56CA1C}" destId="{70B1399E-ED76-453B-9B70-3807E3004E03}" srcOrd="2" destOrd="0" presId="urn:microsoft.com/office/officeart/2005/8/layout/hierarchy2"/>
    <dgm:cxn modelId="{0BDF42E7-AB0D-4CBB-BD9B-6C81E67CC8CB}" type="presParOf" srcId="{70B1399E-ED76-453B-9B70-3807E3004E03}" destId="{68A077EC-DC57-4314-84FB-742FF184C8D9}" srcOrd="0" destOrd="0" presId="urn:microsoft.com/office/officeart/2005/8/layout/hierarchy2"/>
    <dgm:cxn modelId="{1A575824-BE84-411C-AC7D-7A1021AE631F}" type="presParOf" srcId="{ED1611BA-DFFC-469F-9B83-AFC6FA56CA1C}" destId="{446076A5-160A-452F-8E0D-DCC162A3FCBC}" srcOrd="3" destOrd="0" presId="urn:microsoft.com/office/officeart/2005/8/layout/hierarchy2"/>
    <dgm:cxn modelId="{02F10171-391C-48D1-9FEE-0CE7874AB554}" type="presParOf" srcId="{446076A5-160A-452F-8E0D-DCC162A3FCBC}" destId="{82D1F54F-80A5-4260-BC69-181CBF2263D4}" srcOrd="0" destOrd="0" presId="urn:microsoft.com/office/officeart/2005/8/layout/hierarchy2"/>
    <dgm:cxn modelId="{8189557C-45CC-4F92-BF39-9B06E636A491}" type="presParOf" srcId="{446076A5-160A-452F-8E0D-DCC162A3FCBC}" destId="{517A71C6-67FD-45BB-8FD3-39A1E284EEC7}" srcOrd="1" destOrd="0" presId="urn:microsoft.com/office/officeart/2005/8/layout/hierarchy2"/>
    <dgm:cxn modelId="{621CAA0F-6E82-48DD-92AF-EE98748F7F16}" type="presParOf" srcId="{ED1611BA-DFFC-469F-9B83-AFC6FA56CA1C}" destId="{32653575-6AA8-497D-89F5-0E177A90D6BE}" srcOrd="4" destOrd="0" presId="urn:microsoft.com/office/officeart/2005/8/layout/hierarchy2"/>
    <dgm:cxn modelId="{6895CF50-83B1-46C4-B334-D21A830F10F3}" type="presParOf" srcId="{32653575-6AA8-497D-89F5-0E177A90D6BE}" destId="{FE6F2B0D-7BCB-4789-8E9A-C4F0C46B235C}" srcOrd="0" destOrd="0" presId="urn:microsoft.com/office/officeart/2005/8/layout/hierarchy2"/>
    <dgm:cxn modelId="{ED24BE5A-18DA-4B25-BFBE-B5F7AAFFA7BD}" type="presParOf" srcId="{ED1611BA-DFFC-469F-9B83-AFC6FA56CA1C}" destId="{33CDD9B3-B250-435E-BF88-56067992A85B}" srcOrd="5" destOrd="0" presId="urn:microsoft.com/office/officeart/2005/8/layout/hierarchy2"/>
    <dgm:cxn modelId="{761CB479-2645-426A-98EC-111E936FD6AC}" type="presParOf" srcId="{33CDD9B3-B250-435E-BF88-56067992A85B}" destId="{7F0DBC5B-EAD4-46CB-8622-C2D02B4A1D0F}" srcOrd="0" destOrd="0" presId="urn:microsoft.com/office/officeart/2005/8/layout/hierarchy2"/>
    <dgm:cxn modelId="{8DF45F07-8091-46DD-AD9D-18260E47CC8B}" type="presParOf" srcId="{33CDD9B3-B250-435E-BF88-56067992A85B}" destId="{BC6063D9-076F-4D42-9D42-B2A12785C3F1}" srcOrd="1" destOrd="0" presId="urn:microsoft.com/office/officeart/2005/8/layout/hierarchy2"/>
    <dgm:cxn modelId="{74942578-8439-4274-9CA4-FF83BDC045CE}" type="presParOf" srcId="{ED1611BA-DFFC-469F-9B83-AFC6FA56CA1C}" destId="{C7D75B56-B124-4F12-B44B-2D5680A28B91}" srcOrd="6" destOrd="0" presId="urn:microsoft.com/office/officeart/2005/8/layout/hierarchy2"/>
    <dgm:cxn modelId="{5602A466-B01E-46F1-B5BE-A457B96F90D4}" type="presParOf" srcId="{C7D75B56-B124-4F12-B44B-2D5680A28B91}" destId="{CAE41AC4-AE9F-41CD-9827-64D2EEF1FAF1}" srcOrd="0" destOrd="0" presId="urn:microsoft.com/office/officeart/2005/8/layout/hierarchy2"/>
    <dgm:cxn modelId="{601DA9A4-375E-492E-A55B-2F5C8F34D5AF}" type="presParOf" srcId="{ED1611BA-DFFC-469F-9B83-AFC6FA56CA1C}" destId="{B0A1BADC-4201-47F7-8F73-A2528EB744B0}" srcOrd="7" destOrd="0" presId="urn:microsoft.com/office/officeart/2005/8/layout/hierarchy2"/>
    <dgm:cxn modelId="{EDC2F6FF-8D6E-4F5F-9A65-B84884402F10}" type="presParOf" srcId="{B0A1BADC-4201-47F7-8F73-A2528EB744B0}" destId="{33D8A9AA-3281-4E52-9BBE-3FA44C19153E}" srcOrd="0" destOrd="0" presId="urn:microsoft.com/office/officeart/2005/8/layout/hierarchy2"/>
    <dgm:cxn modelId="{DCB6E368-63DB-4790-A08B-234CF0C90E20}" type="presParOf" srcId="{B0A1BADC-4201-47F7-8F73-A2528EB744B0}" destId="{2D5BC427-4F8E-42E5-A98C-D092F2EB9CF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4E5464-A17F-4CBC-98C9-478C59D9AE48}"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n-US"/>
        </a:p>
      </dgm:t>
    </dgm:pt>
    <dgm:pt modelId="{C6D442FB-87B7-4D53-936B-EACC260B3C62}">
      <dgm:prSet phldrT="[Text]"/>
      <dgm:spPr/>
      <dgm:t>
        <a:bodyPr/>
        <a:lstStyle/>
        <a:p>
          <a:r>
            <a:rPr lang="en-US" dirty="0"/>
            <a:t>CPA</a:t>
          </a:r>
        </a:p>
      </dgm:t>
    </dgm:pt>
    <dgm:pt modelId="{4725C0E9-BA78-4FBF-A9B2-0D2934606295}" type="parTrans" cxnId="{C7E12255-96DA-4E83-8A53-1758EA3AAF27}">
      <dgm:prSet/>
      <dgm:spPr/>
      <dgm:t>
        <a:bodyPr/>
        <a:lstStyle/>
        <a:p>
          <a:endParaRPr lang="en-US"/>
        </a:p>
      </dgm:t>
    </dgm:pt>
    <dgm:pt modelId="{61E79FDD-F6A5-4316-8CDB-5DEBEA9C783C}" type="sibTrans" cxnId="{C7E12255-96DA-4E83-8A53-1758EA3AAF27}">
      <dgm:prSet/>
      <dgm:spPr/>
    </dgm:pt>
    <dgm:pt modelId="{674C5AA4-2D3F-462D-BBAA-9DEE90A067B3}" type="asst">
      <dgm:prSet phldrT="[Text]"/>
      <dgm:spPr/>
      <dgm:t>
        <a:bodyPr/>
        <a:lstStyle/>
        <a:p>
          <a:endParaRPr lang="en-US" dirty="0"/>
        </a:p>
      </dgm:t>
    </dgm:pt>
    <dgm:pt modelId="{C88441A3-8A77-4EF3-A6ED-61D9D8CF3EC4}" type="parTrans" cxnId="{2C47E4FC-A306-49C7-B88A-8AB829F3F82B}">
      <dgm:prSet/>
      <dgm:spPr/>
      <dgm:t>
        <a:bodyPr/>
        <a:lstStyle/>
        <a:p>
          <a:endParaRPr lang="en-US"/>
        </a:p>
      </dgm:t>
    </dgm:pt>
    <dgm:pt modelId="{E6B6164F-D851-4AD2-8F49-E7F7F805CAE5}" type="sibTrans" cxnId="{2C47E4FC-A306-49C7-B88A-8AB829F3F82B}">
      <dgm:prSet/>
      <dgm:spPr/>
      <dgm:t>
        <a:bodyPr/>
        <a:lstStyle/>
        <a:p>
          <a:endParaRPr lang="en-US" dirty="0"/>
        </a:p>
      </dgm:t>
    </dgm:pt>
    <dgm:pt modelId="{938BF641-4797-4952-AEF7-8A1018AE6D60}" type="asst">
      <dgm:prSet/>
      <dgm:spPr/>
      <dgm:t>
        <a:bodyPr/>
        <a:lstStyle/>
        <a:p>
          <a:endParaRPr lang="en-US" dirty="0"/>
        </a:p>
      </dgm:t>
    </dgm:pt>
    <dgm:pt modelId="{A06B06D3-3F84-4360-8CE6-A56B2F09A975}" type="parTrans" cxnId="{98772DA4-42C2-4BCD-A9E1-6093C259E39B}">
      <dgm:prSet/>
      <dgm:spPr/>
      <dgm:t>
        <a:bodyPr/>
        <a:lstStyle/>
        <a:p>
          <a:endParaRPr lang="en-US"/>
        </a:p>
      </dgm:t>
    </dgm:pt>
    <dgm:pt modelId="{83D3657A-E123-4E9F-AF6E-20D529499575}" type="sibTrans" cxnId="{98772DA4-42C2-4BCD-A9E1-6093C259E39B}">
      <dgm:prSet/>
      <dgm:spPr/>
      <dgm:t>
        <a:bodyPr/>
        <a:lstStyle/>
        <a:p>
          <a:endParaRPr lang="en-US"/>
        </a:p>
      </dgm:t>
    </dgm:pt>
    <dgm:pt modelId="{B0BAB1A2-4717-4F21-9E9B-65A16BEBA8F5}" type="asst">
      <dgm:prSet/>
      <dgm:spPr/>
      <dgm:t>
        <a:bodyPr/>
        <a:lstStyle/>
        <a:p>
          <a:r>
            <a:rPr lang="en-US" dirty="0"/>
            <a:t>Embarrassed to BF in public</a:t>
          </a:r>
        </a:p>
      </dgm:t>
    </dgm:pt>
    <dgm:pt modelId="{CCB3B91A-1DF6-448A-BC66-FB1AF9AD93DD}" type="parTrans" cxnId="{B4E2EB23-76D1-407C-9F25-98C0A9A6FA19}">
      <dgm:prSet/>
      <dgm:spPr/>
      <dgm:t>
        <a:bodyPr/>
        <a:lstStyle/>
        <a:p>
          <a:endParaRPr lang="en-US"/>
        </a:p>
      </dgm:t>
    </dgm:pt>
    <dgm:pt modelId="{542BD07F-D666-4E1F-88D9-74F6C2FAAA33}" type="sibTrans" cxnId="{B4E2EB23-76D1-407C-9F25-98C0A9A6FA19}">
      <dgm:prSet/>
      <dgm:spPr/>
      <dgm:t>
        <a:bodyPr/>
        <a:lstStyle/>
        <a:p>
          <a:endParaRPr lang="en-US"/>
        </a:p>
      </dgm:t>
    </dgm:pt>
    <dgm:pt modelId="{9F925ED3-8752-4E99-97B8-07C3A278FCC8}" type="asst">
      <dgm:prSet/>
      <dgm:spPr/>
      <dgm:t>
        <a:bodyPr/>
        <a:lstStyle/>
        <a:p>
          <a:endParaRPr lang="en-US" dirty="0"/>
        </a:p>
      </dgm:t>
    </dgm:pt>
    <dgm:pt modelId="{05F50649-DD95-4FCF-A3FC-1F0A1925CEC9}" type="parTrans" cxnId="{8C02E75B-448E-4B00-83E3-36A3F267F9F8}">
      <dgm:prSet/>
      <dgm:spPr/>
      <dgm:t>
        <a:bodyPr/>
        <a:lstStyle/>
        <a:p>
          <a:endParaRPr lang="en-US"/>
        </a:p>
      </dgm:t>
    </dgm:pt>
    <dgm:pt modelId="{306BD527-BD33-40CF-9357-94D1728F822A}" type="sibTrans" cxnId="{8C02E75B-448E-4B00-83E3-36A3F267F9F8}">
      <dgm:prSet/>
      <dgm:spPr/>
      <dgm:t>
        <a:bodyPr/>
        <a:lstStyle/>
        <a:p>
          <a:endParaRPr lang="en-US"/>
        </a:p>
      </dgm:t>
    </dgm:pt>
    <dgm:pt modelId="{EDD4E191-5BBB-4D5D-9320-548AF496190A}" type="pres">
      <dgm:prSet presAssocID="{8F4E5464-A17F-4CBC-98C9-478C59D9AE48}" presName="diagram" presStyleCnt="0">
        <dgm:presLayoutVars>
          <dgm:chPref val="1"/>
          <dgm:dir/>
          <dgm:animOne val="branch"/>
          <dgm:animLvl val="lvl"/>
          <dgm:resizeHandles val="exact"/>
        </dgm:presLayoutVars>
      </dgm:prSet>
      <dgm:spPr/>
    </dgm:pt>
    <dgm:pt modelId="{A9027BC3-7487-432B-ACEA-142596304D39}" type="pres">
      <dgm:prSet presAssocID="{C6D442FB-87B7-4D53-936B-EACC260B3C62}" presName="root1" presStyleCnt="0"/>
      <dgm:spPr/>
    </dgm:pt>
    <dgm:pt modelId="{D2C4A783-5B24-438C-8709-44B3CB2837F9}" type="pres">
      <dgm:prSet presAssocID="{C6D442FB-87B7-4D53-936B-EACC260B3C62}" presName="LevelOneTextNode" presStyleLbl="node0" presStyleIdx="0" presStyleCnt="1" custScaleX="95383" custScaleY="83649" custLinFactNeighborX="-74173" custLinFactNeighborY="66855">
        <dgm:presLayoutVars>
          <dgm:chPref val="3"/>
        </dgm:presLayoutVars>
      </dgm:prSet>
      <dgm:spPr/>
    </dgm:pt>
    <dgm:pt modelId="{ED1611BA-DFFC-469F-9B83-AFC6FA56CA1C}" type="pres">
      <dgm:prSet presAssocID="{C6D442FB-87B7-4D53-936B-EACC260B3C62}" presName="level2hierChild" presStyleCnt="0"/>
      <dgm:spPr/>
    </dgm:pt>
    <dgm:pt modelId="{69CAB370-CE8F-49CC-B449-61561AB6503D}" type="pres">
      <dgm:prSet presAssocID="{CCB3B91A-1DF6-448A-BC66-FB1AF9AD93DD}" presName="conn2-1" presStyleLbl="parChTrans1D2" presStyleIdx="0" presStyleCnt="4"/>
      <dgm:spPr/>
    </dgm:pt>
    <dgm:pt modelId="{E7619720-6C10-4EA9-A21C-D432787C3897}" type="pres">
      <dgm:prSet presAssocID="{CCB3B91A-1DF6-448A-BC66-FB1AF9AD93DD}" presName="connTx" presStyleLbl="parChTrans1D2" presStyleIdx="0" presStyleCnt="4"/>
      <dgm:spPr/>
    </dgm:pt>
    <dgm:pt modelId="{C5D4A4C0-7B78-4F2E-9BAE-260E14D701EA}" type="pres">
      <dgm:prSet presAssocID="{B0BAB1A2-4717-4F21-9E9B-65A16BEBA8F5}" presName="root2" presStyleCnt="0"/>
      <dgm:spPr/>
    </dgm:pt>
    <dgm:pt modelId="{9B760BD7-79E8-4A95-9607-50E828DA5B73}" type="pres">
      <dgm:prSet presAssocID="{B0BAB1A2-4717-4F21-9E9B-65A16BEBA8F5}" presName="LevelTwoTextNode" presStyleLbl="asst1" presStyleIdx="0" presStyleCnt="4" custLinFactNeighborX="-25650" custLinFactNeighborY="5388">
        <dgm:presLayoutVars>
          <dgm:chPref val="3"/>
        </dgm:presLayoutVars>
      </dgm:prSet>
      <dgm:spPr/>
    </dgm:pt>
    <dgm:pt modelId="{B92F21BF-4CA2-40D2-93DC-71EB64BE57E4}" type="pres">
      <dgm:prSet presAssocID="{B0BAB1A2-4717-4F21-9E9B-65A16BEBA8F5}" presName="level3hierChild" presStyleCnt="0"/>
      <dgm:spPr/>
    </dgm:pt>
    <dgm:pt modelId="{70B1399E-ED76-453B-9B70-3807E3004E03}" type="pres">
      <dgm:prSet presAssocID="{A06B06D3-3F84-4360-8CE6-A56B2F09A975}" presName="conn2-1" presStyleLbl="parChTrans1D2" presStyleIdx="1" presStyleCnt="4"/>
      <dgm:spPr/>
    </dgm:pt>
    <dgm:pt modelId="{68A077EC-DC57-4314-84FB-742FF184C8D9}" type="pres">
      <dgm:prSet presAssocID="{A06B06D3-3F84-4360-8CE6-A56B2F09A975}" presName="connTx" presStyleLbl="parChTrans1D2" presStyleIdx="1" presStyleCnt="4"/>
      <dgm:spPr/>
    </dgm:pt>
    <dgm:pt modelId="{446076A5-160A-452F-8E0D-DCC162A3FCBC}" type="pres">
      <dgm:prSet presAssocID="{938BF641-4797-4952-AEF7-8A1018AE6D60}" presName="root2" presStyleCnt="0"/>
      <dgm:spPr/>
    </dgm:pt>
    <dgm:pt modelId="{82D1F54F-80A5-4260-BC69-181CBF2263D4}" type="pres">
      <dgm:prSet presAssocID="{938BF641-4797-4952-AEF7-8A1018AE6D60}" presName="LevelTwoTextNode" presStyleLbl="asst1" presStyleIdx="1" presStyleCnt="4">
        <dgm:presLayoutVars>
          <dgm:chPref val="3"/>
        </dgm:presLayoutVars>
      </dgm:prSet>
      <dgm:spPr/>
    </dgm:pt>
    <dgm:pt modelId="{517A71C6-67FD-45BB-8FD3-39A1E284EEC7}" type="pres">
      <dgm:prSet presAssocID="{938BF641-4797-4952-AEF7-8A1018AE6D60}" presName="level3hierChild" presStyleCnt="0"/>
      <dgm:spPr/>
    </dgm:pt>
    <dgm:pt modelId="{32653575-6AA8-497D-89F5-0E177A90D6BE}" type="pres">
      <dgm:prSet presAssocID="{05F50649-DD95-4FCF-A3FC-1F0A1925CEC9}" presName="conn2-1" presStyleLbl="parChTrans1D2" presStyleIdx="2" presStyleCnt="4"/>
      <dgm:spPr/>
    </dgm:pt>
    <dgm:pt modelId="{FE6F2B0D-7BCB-4789-8E9A-C4F0C46B235C}" type="pres">
      <dgm:prSet presAssocID="{05F50649-DD95-4FCF-A3FC-1F0A1925CEC9}" presName="connTx" presStyleLbl="parChTrans1D2" presStyleIdx="2" presStyleCnt="4"/>
      <dgm:spPr/>
    </dgm:pt>
    <dgm:pt modelId="{33CDD9B3-B250-435E-BF88-56067992A85B}" type="pres">
      <dgm:prSet presAssocID="{9F925ED3-8752-4E99-97B8-07C3A278FCC8}" presName="root2" presStyleCnt="0"/>
      <dgm:spPr/>
    </dgm:pt>
    <dgm:pt modelId="{7F0DBC5B-EAD4-46CB-8622-C2D02B4A1D0F}" type="pres">
      <dgm:prSet presAssocID="{9F925ED3-8752-4E99-97B8-07C3A278FCC8}" presName="LevelTwoTextNode" presStyleLbl="asst1" presStyleIdx="2" presStyleCnt="4">
        <dgm:presLayoutVars>
          <dgm:chPref val="3"/>
        </dgm:presLayoutVars>
      </dgm:prSet>
      <dgm:spPr/>
    </dgm:pt>
    <dgm:pt modelId="{BC6063D9-076F-4D42-9D42-B2A12785C3F1}" type="pres">
      <dgm:prSet presAssocID="{9F925ED3-8752-4E99-97B8-07C3A278FCC8}" presName="level3hierChild" presStyleCnt="0"/>
      <dgm:spPr/>
    </dgm:pt>
    <dgm:pt modelId="{C7D75B56-B124-4F12-B44B-2D5680A28B91}" type="pres">
      <dgm:prSet presAssocID="{C88441A3-8A77-4EF3-A6ED-61D9D8CF3EC4}" presName="conn2-1" presStyleLbl="parChTrans1D2" presStyleIdx="3" presStyleCnt="4"/>
      <dgm:spPr/>
    </dgm:pt>
    <dgm:pt modelId="{CAE41AC4-AE9F-41CD-9827-64D2EEF1FAF1}" type="pres">
      <dgm:prSet presAssocID="{C88441A3-8A77-4EF3-A6ED-61D9D8CF3EC4}" presName="connTx" presStyleLbl="parChTrans1D2" presStyleIdx="3" presStyleCnt="4"/>
      <dgm:spPr/>
    </dgm:pt>
    <dgm:pt modelId="{B0A1BADC-4201-47F7-8F73-A2528EB744B0}" type="pres">
      <dgm:prSet presAssocID="{674C5AA4-2D3F-462D-BBAA-9DEE90A067B3}" presName="root2" presStyleCnt="0"/>
      <dgm:spPr/>
    </dgm:pt>
    <dgm:pt modelId="{33D8A9AA-3281-4E52-9BBE-3FA44C19153E}" type="pres">
      <dgm:prSet presAssocID="{674C5AA4-2D3F-462D-BBAA-9DEE90A067B3}" presName="LevelTwoTextNode" presStyleLbl="asst1" presStyleIdx="3" presStyleCnt="4" custLinFactNeighborX="-472" custLinFactNeighborY="945">
        <dgm:presLayoutVars>
          <dgm:chPref val="3"/>
        </dgm:presLayoutVars>
      </dgm:prSet>
      <dgm:spPr/>
    </dgm:pt>
    <dgm:pt modelId="{2D5BC427-4F8E-42E5-A98C-D092F2EB9CF1}" type="pres">
      <dgm:prSet presAssocID="{674C5AA4-2D3F-462D-BBAA-9DEE90A067B3}" presName="level3hierChild" presStyleCnt="0"/>
      <dgm:spPr/>
    </dgm:pt>
  </dgm:ptLst>
  <dgm:cxnLst>
    <dgm:cxn modelId="{5AA3D706-BCF0-4DB9-9F56-B3C519519160}" type="presOf" srcId="{05F50649-DD95-4FCF-A3FC-1F0A1925CEC9}" destId="{32653575-6AA8-497D-89F5-0E177A90D6BE}" srcOrd="0" destOrd="0" presId="urn:microsoft.com/office/officeart/2005/8/layout/hierarchy2"/>
    <dgm:cxn modelId="{97331712-CDD1-4FAF-A4A6-959D77B8F63A}" type="presOf" srcId="{A06B06D3-3F84-4360-8CE6-A56B2F09A975}" destId="{68A077EC-DC57-4314-84FB-742FF184C8D9}" srcOrd="1" destOrd="0" presId="urn:microsoft.com/office/officeart/2005/8/layout/hierarchy2"/>
    <dgm:cxn modelId="{B4E2EB23-76D1-407C-9F25-98C0A9A6FA19}" srcId="{C6D442FB-87B7-4D53-936B-EACC260B3C62}" destId="{B0BAB1A2-4717-4F21-9E9B-65A16BEBA8F5}" srcOrd="0" destOrd="0" parTransId="{CCB3B91A-1DF6-448A-BC66-FB1AF9AD93DD}" sibTransId="{542BD07F-D666-4E1F-88D9-74F6C2FAAA33}"/>
    <dgm:cxn modelId="{C131243F-C550-4E51-A738-4F555487BC2E}" type="presOf" srcId="{8F4E5464-A17F-4CBC-98C9-478C59D9AE48}" destId="{EDD4E191-5BBB-4D5D-9320-548AF496190A}" srcOrd="0" destOrd="0" presId="urn:microsoft.com/office/officeart/2005/8/layout/hierarchy2"/>
    <dgm:cxn modelId="{8C02E75B-448E-4B00-83E3-36A3F267F9F8}" srcId="{C6D442FB-87B7-4D53-936B-EACC260B3C62}" destId="{9F925ED3-8752-4E99-97B8-07C3A278FCC8}" srcOrd="2" destOrd="0" parTransId="{05F50649-DD95-4FCF-A3FC-1F0A1925CEC9}" sibTransId="{306BD527-BD33-40CF-9357-94D1728F822A}"/>
    <dgm:cxn modelId="{58339C5D-E96E-46FD-9FF9-EA32108460BA}" type="presOf" srcId="{05F50649-DD95-4FCF-A3FC-1F0A1925CEC9}" destId="{FE6F2B0D-7BCB-4789-8E9A-C4F0C46B235C}" srcOrd="1" destOrd="0" presId="urn:microsoft.com/office/officeart/2005/8/layout/hierarchy2"/>
    <dgm:cxn modelId="{CC24D863-2307-4385-96AF-72E19C507D13}" type="presOf" srcId="{9F925ED3-8752-4E99-97B8-07C3A278FCC8}" destId="{7F0DBC5B-EAD4-46CB-8622-C2D02B4A1D0F}" srcOrd="0" destOrd="0" presId="urn:microsoft.com/office/officeart/2005/8/layout/hierarchy2"/>
    <dgm:cxn modelId="{4B9EB145-636D-4A10-B1E5-C26B3DEBE527}" type="presOf" srcId="{C88441A3-8A77-4EF3-A6ED-61D9D8CF3EC4}" destId="{C7D75B56-B124-4F12-B44B-2D5680A28B91}" srcOrd="0" destOrd="0" presId="urn:microsoft.com/office/officeart/2005/8/layout/hierarchy2"/>
    <dgm:cxn modelId="{98BCB54B-8B55-46AE-8A63-BB0CEAB2529D}" type="presOf" srcId="{CCB3B91A-1DF6-448A-BC66-FB1AF9AD93DD}" destId="{E7619720-6C10-4EA9-A21C-D432787C3897}" srcOrd="1" destOrd="0" presId="urn:microsoft.com/office/officeart/2005/8/layout/hierarchy2"/>
    <dgm:cxn modelId="{C7E12255-96DA-4E83-8A53-1758EA3AAF27}" srcId="{8F4E5464-A17F-4CBC-98C9-478C59D9AE48}" destId="{C6D442FB-87B7-4D53-936B-EACC260B3C62}" srcOrd="0" destOrd="0" parTransId="{4725C0E9-BA78-4FBF-A9B2-0D2934606295}" sibTransId="{61E79FDD-F6A5-4316-8CDB-5DEBEA9C783C}"/>
    <dgm:cxn modelId="{8E939285-7F0C-4F3A-A621-DB3752CD2AAE}" type="presOf" srcId="{C88441A3-8A77-4EF3-A6ED-61D9D8CF3EC4}" destId="{CAE41AC4-AE9F-41CD-9827-64D2EEF1FAF1}" srcOrd="1" destOrd="0" presId="urn:microsoft.com/office/officeart/2005/8/layout/hierarchy2"/>
    <dgm:cxn modelId="{0B2ED897-BBA2-48A0-BB38-63DEADB96643}" type="presOf" srcId="{674C5AA4-2D3F-462D-BBAA-9DEE90A067B3}" destId="{33D8A9AA-3281-4E52-9BBE-3FA44C19153E}" srcOrd="0" destOrd="0" presId="urn:microsoft.com/office/officeart/2005/8/layout/hierarchy2"/>
    <dgm:cxn modelId="{98772DA4-42C2-4BCD-A9E1-6093C259E39B}" srcId="{C6D442FB-87B7-4D53-936B-EACC260B3C62}" destId="{938BF641-4797-4952-AEF7-8A1018AE6D60}" srcOrd="1" destOrd="0" parTransId="{A06B06D3-3F84-4360-8CE6-A56B2F09A975}" sibTransId="{83D3657A-E123-4E9F-AF6E-20D529499575}"/>
    <dgm:cxn modelId="{065B45BC-5AA9-470C-AEC7-1CB14E2D7841}" type="presOf" srcId="{B0BAB1A2-4717-4F21-9E9B-65A16BEBA8F5}" destId="{9B760BD7-79E8-4A95-9607-50E828DA5B73}" srcOrd="0" destOrd="0" presId="urn:microsoft.com/office/officeart/2005/8/layout/hierarchy2"/>
    <dgm:cxn modelId="{043D7CC4-7D5F-4342-93D2-1CDAA6570BEF}" type="presOf" srcId="{C6D442FB-87B7-4D53-936B-EACC260B3C62}" destId="{D2C4A783-5B24-438C-8709-44B3CB2837F9}" srcOrd="0" destOrd="0" presId="urn:microsoft.com/office/officeart/2005/8/layout/hierarchy2"/>
    <dgm:cxn modelId="{826879CF-7846-4643-921E-18C4EFFBCDC5}" type="presOf" srcId="{CCB3B91A-1DF6-448A-BC66-FB1AF9AD93DD}" destId="{69CAB370-CE8F-49CC-B449-61561AB6503D}" srcOrd="0" destOrd="0" presId="urn:microsoft.com/office/officeart/2005/8/layout/hierarchy2"/>
    <dgm:cxn modelId="{4FD9ACD8-D8F4-4735-AAF5-0EC641EE1827}" type="presOf" srcId="{A06B06D3-3F84-4360-8CE6-A56B2F09A975}" destId="{70B1399E-ED76-453B-9B70-3807E3004E03}" srcOrd="0" destOrd="0" presId="urn:microsoft.com/office/officeart/2005/8/layout/hierarchy2"/>
    <dgm:cxn modelId="{BFF6BCF2-1D02-4DDC-BE95-84FF808A0E60}" type="presOf" srcId="{938BF641-4797-4952-AEF7-8A1018AE6D60}" destId="{82D1F54F-80A5-4260-BC69-181CBF2263D4}" srcOrd="0" destOrd="0" presId="urn:microsoft.com/office/officeart/2005/8/layout/hierarchy2"/>
    <dgm:cxn modelId="{2C47E4FC-A306-49C7-B88A-8AB829F3F82B}" srcId="{C6D442FB-87B7-4D53-936B-EACC260B3C62}" destId="{674C5AA4-2D3F-462D-BBAA-9DEE90A067B3}" srcOrd="3" destOrd="0" parTransId="{C88441A3-8A77-4EF3-A6ED-61D9D8CF3EC4}" sibTransId="{E6B6164F-D851-4AD2-8F49-E7F7F805CAE5}"/>
    <dgm:cxn modelId="{3CDF332E-6B0B-4DD0-AE30-001834BA41A5}" type="presParOf" srcId="{EDD4E191-5BBB-4D5D-9320-548AF496190A}" destId="{A9027BC3-7487-432B-ACEA-142596304D39}" srcOrd="0" destOrd="0" presId="urn:microsoft.com/office/officeart/2005/8/layout/hierarchy2"/>
    <dgm:cxn modelId="{4116D9AE-51EB-465A-99EF-1252C22D9E93}" type="presParOf" srcId="{A9027BC3-7487-432B-ACEA-142596304D39}" destId="{D2C4A783-5B24-438C-8709-44B3CB2837F9}" srcOrd="0" destOrd="0" presId="urn:microsoft.com/office/officeart/2005/8/layout/hierarchy2"/>
    <dgm:cxn modelId="{66E78444-7E0B-4D6E-91F9-ED4D7C82725E}" type="presParOf" srcId="{A9027BC3-7487-432B-ACEA-142596304D39}" destId="{ED1611BA-DFFC-469F-9B83-AFC6FA56CA1C}" srcOrd="1" destOrd="0" presId="urn:microsoft.com/office/officeart/2005/8/layout/hierarchy2"/>
    <dgm:cxn modelId="{0A1CA1F8-B831-4343-B425-01CA72070DB6}" type="presParOf" srcId="{ED1611BA-DFFC-469F-9B83-AFC6FA56CA1C}" destId="{69CAB370-CE8F-49CC-B449-61561AB6503D}" srcOrd="0" destOrd="0" presId="urn:microsoft.com/office/officeart/2005/8/layout/hierarchy2"/>
    <dgm:cxn modelId="{A068FBE7-69E6-42F6-86CA-0C36E835ADFC}" type="presParOf" srcId="{69CAB370-CE8F-49CC-B449-61561AB6503D}" destId="{E7619720-6C10-4EA9-A21C-D432787C3897}" srcOrd="0" destOrd="0" presId="urn:microsoft.com/office/officeart/2005/8/layout/hierarchy2"/>
    <dgm:cxn modelId="{9C04546A-CDA7-44BC-8B44-F4750ABEA3EB}" type="presParOf" srcId="{ED1611BA-DFFC-469F-9B83-AFC6FA56CA1C}" destId="{C5D4A4C0-7B78-4F2E-9BAE-260E14D701EA}" srcOrd="1" destOrd="0" presId="urn:microsoft.com/office/officeart/2005/8/layout/hierarchy2"/>
    <dgm:cxn modelId="{549BE88D-208C-4FC8-A394-3ADF9C63EE41}" type="presParOf" srcId="{C5D4A4C0-7B78-4F2E-9BAE-260E14D701EA}" destId="{9B760BD7-79E8-4A95-9607-50E828DA5B73}" srcOrd="0" destOrd="0" presId="urn:microsoft.com/office/officeart/2005/8/layout/hierarchy2"/>
    <dgm:cxn modelId="{A2ED8F33-6959-4F46-AF0C-59EA3796B3F8}" type="presParOf" srcId="{C5D4A4C0-7B78-4F2E-9BAE-260E14D701EA}" destId="{B92F21BF-4CA2-40D2-93DC-71EB64BE57E4}" srcOrd="1" destOrd="0" presId="urn:microsoft.com/office/officeart/2005/8/layout/hierarchy2"/>
    <dgm:cxn modelId="{AC0C97B8-B480-4345-B973-58900C470E08}" type="presParOf" srcId="{ED1611BA-DFFC-469F-9B83-AFC6FA56CA1C}" destId="{70B1399E-ED76-453B-9B70-3807E3004E03}" srcOrd="2" destOrd="0" presId="urn:microsoft.com/office/officeart/2005/8/layout/hierarchy2"/>
    <dgm:cxn modelId="{0BDF42E7-AB0D-4CBB-BD9B-6C81E67CC8CB}" type="presParOf" srcId="{70B1399E-ED76-453B-9B70-3807E3004E03}" destId="{68A077EC-DC57-4314-84FB-742FF184C8D9}" srcOrd="0" destOrd="0" presId="urn:microsoft.com/office/officeart/2005/8/layout/hierarchy2"/>
    <dgm:cxn modelId="{1A575824-BE84-411C-AC7D-7A1021AE631F}" type="presParOf" srcId="{ED1611BA-DFFC-469F-9B83-AFC6FA56CA1C}" destId="{446076A5-160A-452F-8E0D-DCC162A3FCBC}" srcOrd="3" destOrd="0" presId="urn:microsoft.com/office/officeart/2005/8/layout/hierarchy2"/>
    <dgm:cxn modelId="{02F10171-391C-48D1-9FEE-0CE7874AB554}" type="presParOf" srcId="{446076A5-160A-452F-8E0D-DCC162A3FCBC}" destId="{82D1F54F-80A5-4260-BC69-181CBF2263D4}" srcOrd="0" destOrd="0" presId="urn:microsoft.com/office/officeart/2005/8/layout/hierarchy2"/>
    <dgm:cxn modelId="{8189557C-45CC-4F92-BF39-9B06E636A491}" type="presParOf" srcId="{446076A5-160A-452F-8E0D-DCC162A3FCBC}" destId="{517A71C6-67FD-45BB-8FD3-39A1E284EEC7}" srcOrd="1" destOrd="0" presId="urn:microsoft.com/office/officeart/2005/8/layout/hierarchy2"/>
    <dgm:cxn modelId="{621CAA0F-6E82-48DD-92AF-EE98748F7F16}" type="presParOf" srcId="{ED1611BA-DFFC-469F-9B83-AFC6FA56CA1C}" destId="{32653575-6AA8-497D-89F5-0E177A90D6BE}" srcOrd="4" destOrd="0" presId="urn:microsoft.com/office/officeart/2005/8/layout/hierarchy2"/>
    <dgm:cxn modelId="{6895CF50-83B1-46C4-B334-D21A830F10F3}" type="presParOf" srcId="{32653575-6AA8-497D-89F5-0E177A90D6BE}" destId="{FE6F2B0D-7BCB-4789-8E9A-C4F0C46B235C}" srcOrd="0" destOrd="0" presId="urn:microsoft.com/office/officeart/2005/8/layout/hierarchy2"/>
    <dgm:cxn modelId="{ED24BE5A-18DA-4B25-BFBE-B5F7AAFFA7BD}" type="presParOf" srcId="{ED1611BA-DFFC-469F-9B83-AFC6FA56CA1C}" destId="{33CDD9B3-B250-435E-BF88-56067992A85B}" srcOrd="5" destOrd="0" presId="urn:microsoft.com/office/officeart/2005/8/layout/hierarchy2"/>
    <dgm:cxn modelId="{761CB479-2645-426A-98EC-111E936FD6AC}" type="presParOf" srcId="{33CDD9B3-B250-435E-BF88-56067992A85B}" destId="{7F0DBC5B-EAD4-46CB-8622-C2D02B4A1D0F}" srcOrd="0" destOrd="0" presId="urn:microsoft.com/office/officeart/2005/8/layout/hierarchy2"/>
    <dgm:cxn modelId="{8DF45F07-8091-46DD-AD9D-18260E47CC8B}" type="presParOf" srcId="{33CDD9B3-B250-435E-BF88-56067992A85B}" destId="{BC6063D9-076F-4D42-9D42-B2A12785C3F1}" srcOrd="1" destOrd="0" presId="urn:microsoft.com/office/officeart/2005/8/layout/hierarchy2"/>
    <dgm:cxn modelId="{74942578-8439-4274-9CA4-FF83BDC045CE}" type="presParOf" srcId="{ED1611BA-DFFC-469F-9B83-AFC6FA56CA1C}" destId="{C7D75B56-B124-4F12-B44B-2D5680A28B91}" srcOrd="6" destOrd="0" presId="urn:microsoft.com/office/officeart/2005/8/layout/hierarchy2"/>
    <dgm:cxn modelId="{5602A466-B01E-46F1-B5BE-A457B96F90D4}" type="presParOf" srcId="{C7D75B56-B124-4F12-B44B-2D5680A28B91}" destId="{CAE41AC4-AE9F-41CD-9827-64D2EEF1FAF1}" srcOrd="0" destOrd="0" presId="urn:microsoft.com/office/officeart/2005/8/layout/hierarchy2"/>
    <dgm:cxn modelId="{601DA9A4-375E-492E-A55B-2F5C8F34D5AF}" type="presParOf" srcId="{ED1611BA-DFFC-469F-9B83-AFC6FA56CA1C}" destId="{B0A1BADC-4201-47F7-8F73-A2528EB744B0}" srcOrd="7" destOrd="0" presId="urn:microsoft.com/office/officeart/2005/8/layout/hierarchy2"/>
    <dgm:cxn modelId="{EDC2F6FF-8D6E-4F5F-9A65-B84884402F10}" type="presParOf" srcId="{B0A1BADC-4201-47F7-8F73-A2528EB744B0}" destId="{33D8A9AA-3281-4E52-9BBE-3FA44C19153E}" srcOrd="0" destOrd="0" presId="urn:microsoft.com/office/officeart/2005/8/layout/hierarchy2"/>
    <dgm:cxn modelId="{DCB6E368-63DB-4790-A08B-234CF0C90E20}" type="presParOf" srcId="{B0A1BADC-4201-47F7-8F73-A2528EB744B0}" destId="{2D5BC427-4F8E-42E5-A98C-D092F2EB9CF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4E5464-A17F-4CBC-98C9-478C59D9AE48}"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n-US"/>
        </a:p>
      </dgm:t>
    </dgm:pt>
    <dgm:pt modelId="{C6D442FB-87B7-4D53-936B-EACC260B3C62}">
      <dgm:prSet phldrT="[Text]"/>
      <dgm:spPr/>
      <dgm:t>
        <a:bodyPr/>
        <a:lstStyle/>
        <a:p>
          <a:r>
            <a:rPr lang="en-US" dirty="0"/>
            <a:t>CPA</a:t>
          </a:r>
        </a:p>
      </dgm:t>
    </dgm:pt>
    <dgm:pt modelId="{4725C0E9-BA78-4FBF-A9B2-0D2934606295}" type="parTrans" cxnId="{C7E12255-96DA-4E83-8A53-1758EA3AAF27}">
      <dgm:prSet/>
      <dgm:spPr/>
      <dgm:t>
        <a:bodyPr/>
        <a:lstStyle/>
        <a:p>
          <a:endParaRPr lang="en-US"/>
        </a:p>
      </dgm:t>
    </dgm:pt>
    <dgm:pt modelId="{61E79FDD-F6A5-4316-8CDB-5DEBEA9C783C}" type="sibTrans" cxnId="{C7E12255-96DA-4E83-8A53-1758EA3AAF27}">
      <dgm:prSet/>
      <dgm:spPr/>
    </dgm:pt>
    <dgm:pt modelId="{674C5AA4-2D3F-462D-BBAA-9DEE90A067B3}" type="asst">
      <dgm:prSet phldrT="[Text]"/>
      <dgm:spPr/>
      <dgm:t>
        <a:bodyPr/>
        <a:lstStyle/>
        <a:p>
          <a:endParaRPr lang="en-US" dirty="0"/>
        </a:p>
      </dgm:t>
    </dgm:pt>
    <dgm:pt modelId="{C88441A3-8A77-4EF3-A6ED-61D9D8CF3EC4}" type="parTrans" cxnId="{2C47E4FC-A306-49C7-B88A-8AB829F3F82B}">
      <dgm:prSet/>
      <dgm:spPr/>
      <dgm:t>
        <a:bodyPr/>
        <a:lstStyle/>
        <a:p>
          <a:endParaRPr lang="en-US"/>
        </a:p>
      </dgm:t>
    </dgm:pt>
    <dgm:pt modelId="{E6B6164F-D851-4AD2-8F49-E7F7F805CAE5}" type="sibTrans" cxnId="{2C47E4FC-A306-49C7-B88A-8AB829F3F82B}">
      <dgm:prSet/>
      <dgm:spPr/>
      <dgm:t>
        <a:bodyPr/>
        <a:lstStyle/>
        <a:p>
          <a:endParaRPr lang="en-US" dirty="0"/>
        </a:p>
      </dgm:t>
    </dgm:pt>
    <dgm:pt modelId="{938BF641-4797-4952-AEF7-8A1018AE6D60}" type="asst">
      <dgm:prSet/>
      <dgm:spPr/>
      <dgm:t>
        <a:bodyPr/>
        <a:lstStyle/>
        <a:p>
          <a:r>
            <a:rPr lang="en-US" dirty="0"/>
            <a:t>Milk supply decreasing</a:t>
          </a:r>
        </a:p>
      </dgm:t>
    </dgm:pt>
    <dgm:pt modelId="{A06B06D3-3F84-4360-8CE6-A56B2F09A975}" type="parTrans" cxnId="{98772DA4-42C2-4BCD-A9E1-6093C259E39B}">
      <dgm:prSet/>
      <dgm:spPr/>
      <dgm:t>
        <a:bodyPr/>
        <a:lstStyle/>
        <a:p>
          <a:endParaRPr lang="en-US"/>
        </a:p>
      </dgm:t>
    </dgm:pt>
    <dgm:pt modelId="{83D3657A-E123-4E9F-AF6E-20D529499575}" type="sibTrans" cxnId="{98772DA4-42C2-4BCD-A9E1-6093C259E39B}">
      <dgm:prSet/>
      <dgm:spPr/>
      <dgm:t>
        <a:bodyPr/>
        <a:lstStyle/>
        <a:p>
          <a:endParaRPr lang="en-US"/>
        </a:p>
      </dgm:t>
    </dgm:pt>
    <dgm:pt modelId="{B0BAB1A2-4717-4F21-9E9B-65A16BEBA8F5}" type="asst">
      <dgm:prSet/>
      <dgm:spPr/>
      <dgm:t>
        <a:bodyPr/>
        <a:lstStyle/>
        <a:p>
          <a:r>
            <a:rPr lang="en-US" dirty="0"/>
            <a:t>Embarrassed to BF in public</a:t>
          </a:r>
        </a:p>
      </dgm:t>
    </dgm:pt>
    <dgm:pt modelId="{CCB3B91A-1DF6-448A-BC66-FB1AF9AD93DD}" type="parTrans" cxnId="{B4E2EB23-76D1-407C-9F25-98C0A9A6FA19}">
      <dgm:prSet/>
      <dgm:spPr/>
      <dgm:t>
        <a:bodyPr/>
        <a:lstStyle/>
        <a:p>
          <a:endParaRPr lang="en-US"/>
        </a:p>
      </dgm:t>
    </dgm:pt>
    <dgm:pt modelId="{542BD07F-D666-4E1F-88D9-74F6C2FAAA33}" type="sibTrans" cxnId="{B4E2EB23-76D1-407C-9F25-98C0A9A6FA19}">
      <dgm:prSet/>
      <dgm:spPr/>
      <dgm:t>
        <a:bodyPr/>
        <a:lstStyle/>
        <a:p>
          <a:endParaRPr lang="en-US"/>
        </a:p>
      </dgm:t>
    </dgm:pt>
    <dgm:pt modelId="{9F925ED3-8752-4E99-97B8-07C3A278FCC8}" type="asst">
      <dgm:prSet/>
      <dgm:spPr/>
      <dgm:t>
        <a:bodyPr/>
        <a:lstStyle/>
        <a:p>
          <a:endParaRPr lang="en-US" dirty="0"/>
        </a:p>
      </dgm:t>
    </dgm:pt>
    <dgm:pt modelId="{05F50649-DD95-4FCF-A3FC-1F0A1925CEC9}" type="parTrans" cxnId="{8C02E75B-448E-4B00-83E3-36A3F267F9F8}">
      <dgm:prSet/>
      <dgm:spPr/>
      <dgm:t>
        <a:bodyPr/>
        <a:lstStyle/>
        <a:p>
          <a:endParaRPr lang="en-US"/>
        </a:p>
      </dgm:t>
    </dgm:pt>
    <dgm:pt modelId="{306BD527-BD33-40CF-9357-94D1728F822A}" type="sibTrans" cxnId="{8C02E75B-448E-4B00-83E3-36A3F267F9F8}">
      <dgm:prSet/>
      <dgm:spPr/>
      <dgm:t>
        <a:bodyPr/>
        <a:lstStyle/>
        <a:p>
          <a:endParaRPr lang="en-US"/>
        </a:p>
      </dgm:t>
    </dgm:pt>
    <dgm:pt modelId="{EDD4E191-5BBB-4D5D-9320-548AF496190A}" type="pres">
      <dgm:prSet presAssocID="{8F4E5464-A17F-4CBC-98C9-478C59D9AE48}" presName="diagram" presStyleCnt="0">
        <dgm:presLayoutVars>
          <dgm:chPref val="1"/>
          <dgm:dir/>
          <dgm:animOne val="branch"/>
          <dgm:animLvl val="lvl"/>
          <dgm:resizeHandles val="exact"/>
        </dgm:presLayoutVars>
      </dgm:prSet>
      <dgm:spPr/>
    </dgm:pt>
    <dgm:pt modelId="{A9027BC3-7487-432B-ACEA-142596304D39}" type="pres">
      <dgm:prSet presAssocID="{C6D442FB-87B7-4D53-936B-EACC260B3C62}" presName="root1" presStyleCnt="0"/>
      <dgm:spPr/>
    </dgm:pt>
    <dgm:pt modelId="{D2C4A783-5B24-438C-8709-44B3CB2837F9}" type="pres">
      <dgm:prSet presAssocID="{C6D442FB-87B7-4D53-936B-EACC260B3C62}" presName="LevelOneTextNode" presStyleLbl="node0" presStyleIdx="0" presStyleCnt="1" custScaleX="95383" custScaleY="83649" custLinFactNeighborX="-74173" custLinFactNeighborY="66855">
        <dgm:presLayoutVars>
          <dgm:chPref val="3"/>
        </dgm:presLayoutVars>
      </dgm:prSet>
      <dgm:spPr/>
    </dgm:pt>
    <dgm:pt modelId="{ED1611BA-DFFC-469F-9B83-AFC6FA56CA1C}" type="pres">
      <dgm:prSet presAssocID="{C6D442FB-87B7-4D53-936B-EACC260B3C62}" presName="level2hierChild" presStyleCnt="0"/>
      <dgm:spPr/>
    </dgm:pt>
    <dgm:pt modelId="{69CAB370-CE8F-49CC-B449-61561AB6503D}" type="pres">
      <dgm:prSet presAssocID="{CCB3B91A-1DF6-448A-BC66-FB1AF9AD93DD}" presName="conn2-1" presStyleLbl="parChTrans1D2" presStyleIdx="0" presStyleCnt="4"/>
      <dgm:spPr/>
    </dgm:pt>
    <dgm:pt modelId="{E7619720-6C10-4EA9-A21C-D432787C3897}" type="pres">
      <dgm:prSet presAssocID="{CCB3B91A-1DF6-448A-BC66-FB1AF9AD93DD}" presName="connTx" presStyleLbl="parChTrans1D2" presStyleIdx="0" presStyleCnt="4"/>
      <dgm:spPr/>
    </dgm:pt>
    <dgm:pt modelId="{C5D4A4C0-7B78-4F2E-9BAE-260E14D701EA}" type="pres">
      <dgm:prSet presAssocID="{B0BAB1A2-4717-4F21-9E9B-65A16BEBA8F5}" presName="root2" presStyleCnt="0"/>
      <dgm:spPr/>
    </dgm:pt>
    <dgm:pt modelId="{9B760BD7-79E8-4A95-9607-50E828DA5B73}" type="pres">
      <dgm:prSet presAssocID="{B0BAB1A2-4717-4F21-9E9B-65A16BEBA8F5}" presName="LevelTwoTextNode" presStyleLbl="asst1" presStyleIdx="0" presStyleCnt="4">
        <dgm:presLayoutVars>
          <dgm:chPref val="3"/>
        </dgm:presLayoutVars>
      </dgm:prSet>
      <dgm:spPr/>
    </dgm:pt>
    <dgm:pt modelId="{B92F21BF-4CA2-40D2-93DC-71EB64BE57E4}" type="pres">
      <dgm:prSet presAssocID="{B0BAB1A2-4717-4F21-9E9B-65A16BEBA8F5}" presName="level3hierChild" presStyleCnt="0"/>
      <dgm:spPr/>
    </dgm:pt>
    <dgm:pt modelId="{70B1399E-ED76-453B-9B70-3807E3004E03}" type="pres">
      <dgm:prSet presAssocID="{A06B06D3-3F84-4360-8CE6-A56B2F09A975}" presName="conn2-1" presStyleLbl="parChTrans1D2" presStyleIdx="1" presStyleCnt="4"/>
      <dgm:spPr/>
    </dgm:pt>
    <dgm:pt modelId="{68A077EC-DC57-4314-84FB-742FF184C8D9}" type="pres">
      <dgm:prSet presAssocID="{A06B06D3-3F84-4360-8CE6-A56B2F09A975}" presName="connTx" presStyleLbl="parChTrans1D2" presStyleIdx="1" presStyleCnt="4"/>
      <dgm:spPr/>
    </dgm:pt>
    <dgm:pt modelId="{446076A5-160A-452F-8E0D-DCC162A3FCBC}" type="pres">
      <dgm:prSet presAssocID="{938BF641-4797-4952-AEF7-8A1018AE6D60}" presName="root2" presStyleCnt="0"/>
      <dgm:spPr/>
    </dgm:pt>
    <dgm:pt modelId="{82D1F54F-80A5-4260-BC69-181CBF2263D4}" type="pres">
      <dgm:prSet presAssocID="{938BF641-4797-4952-AEF7-8A1018AE6D60}" presName="LevelTwoTextNode" presStyleLbl="asst1" presStyleIdx="1" presStyleCnt="4" custLinFactNeighborX="-16490" custLinFactNeighborY="714">
        <dgm:presLayoutVars>
          <dgm:chPref val="3"/>
        </dgm:presLayoutVars>
      </dgm:prSet>
      <dgm:spPr/>
    </dgm:pt>
    <dgm:pt modelId="{517A71C6-67FD-45BB-8FD3-39A1E284EEC7}" type="pres">
      <dgm:prSet presAssocID="{938BF641-4797-4952-AEF7-8A1018AE6D60}" presName="level3hierChild" presStyleCnt="0"/>
      <dgm:spPr/>
    </dgm:pt>
    <dgm:pt modelId="{32653575-6AA8-497D-89F5-0E177A90D6BE}" type="pres">
      <dgm:prSet presAssocID="{05F50649-DD95-4FCF-A3FC-1F0A1925CEC9}" presName="conn2-1" presStyleLbl="parChTrans1D2" presStyleIdx="2" presStyleCnt="4"/>
      <dgm:spPr/>
    </dgm:pt>
    <dgm:pt modelId="{FE6F2B0D-7BCB-4789-8E9A-C4F0C46B235C}" type="pres">
      <dgm:prSet presAssocID="{05F50649-DD95-4FCF-A3FC-1F0A1925CEC9}" presName="connTx" presStyleLbl="parChTrans1D2" presStyleIdx="2" presStyleCnt="4"/>
      <dgm:spPr/>
    </dgm:pt>
    <dgm:pt modelId="{33CDD9B3-B250-435E-BF88-56067992A85B}" type="pres">
      <dgm:prSet presAssocID="{9F925ED3-8752-4E99-97B8-07C3A278FCC8}" presName="root2" presStyleCnt="0"/>
      <dgm:spPr/>
    </dgm:pt>
    <dgm:pt modelId="{7F0DBC5B-EAD4-46CB-8622-C2D02B4A1D0F}" type="pres">
      <dgm:prSet presAssocID="{9F925ED3-8752-4E99-97B8-07C3A278FCC8}" presName="LevelTwoTextNode" presStyleLbl="asst1" presStyleIdx="2" presStyleCnt="4">
        <dgm:presLayoutVars>
          <dgm:chPref val="3"/>
        </dgm:presLayoutVars>
      </dgm:prSet>
      <dgm:spPr/>
    </dgm:pt>
    <dgm:pt modelId="{BC6063D9-076F-4D42-9D42-B2A12785C3F1}" type="pres">
      <dgm:prSet presAssocID="{9F925ED3-8752-4E99-97B8-07C3A278FCC8}" presName="level3hierChild" presStyleCnt="0"/>
      <dgm:spPr/>
    </dgm:pt>
    <dgm:pt modelId="{C7D75B56-B124-4F12-B44B-2D5680A28B91}" type="pres">
      <dgm:prSet presAssocID="{C88441A3-8A77-4EF3-A6ED-61D9D8CF3EC4}" presName="conn2-1" presStyleLbl="parChTrans1D2" presStyleIdx="3" presStyleCnt="4"/>
      <dgm:spPr/>
    </dgm:pt>
    <dgm:pt modelId="{CAE41AC4-AE9F-41CD-9827-64D2EEF1FAF1}" type="pres">
      <dgm:prSet presAssocID="{C88441A3-8A77-4EF3-A6ED-61D9D8CF3EC4}" presName="connTx" presStyleLbl="parChTrans1D2" presStyleIdx="3" presStyleCnt="4"/>
      <dgm:spPr/>
    </dgm:pt>
    <dgm:pt modelId="{B0A1BADC-4201-47F7-8F73-A2528EB744B0}" type="pres">
      <dgm:prSet presAssocID="{674C5AA4-2D3F-462D-BBAA-9DEE90A067B3}" presName="root2" presStyleCnt="0"/>
      <dgm:spPr/>
    </dgm:pt>
    <dgm:pt modelId="{33D8A9AA-3281-4E52-9BBE-3FA44C19153E}" type="pres">
      <dgm:prSet presAssocID="{674C5AA4-2D3F-462D-BBAA-9DEE90A067B3}" presName="LevelTwoTextNode" presStyleLbl="asst1" presStyleIdx="3" presStyleCnt="4" custLinFactNeighborX="-472" custLinFactNeighborY="945">
        <dgm:presLayoutVars>
          <dgm:chPref val="3"/>
        </dgm:presLayoutVars>
      </dgm:prSet>
      <dgm:spPr/>
    </dgm:pt>
    <dgm:pt modelId="{2D5BC427-4F8E-42E5-A98C-D092F2EB9CF1}" type="pres">
      <dgm:prSet presAssocID="{674C5AA4-2D3F-462D-BBAA-9DEE90A067B3}" presName="level3hierChild" presStyleCnt="0"/>
      <dgm:spPr/>
    </dgm:pt>
  </dgm:ptLst>
  <dgm:cxnLst>
    <dgm:cxn modelId="{5AA3D706-BCF0-4DB9-9F56-B3C519519160}" type="presOf" srcId="{05F50649-DD95-4FCF-A3FC-1F0A1925CEC9}" destId="{32653575-6AA8-497D-89F5-0E177A90D6BE}" srcOrd="0" destOrd="0" presId="urn:microsoft.com/office/officeart/2005/8/layout/hierarchy2"/>
    <dgm:cxn modelId="{97331712-CDD1-4FAF-A4A6-959D77B8F63A}" type="presOf" srcId="{A06B06D3-3F84-4360-8CE6-A56B2F09A975}" destId="{68A077EC-DC57-4314-84FB-742FF184C8D9}" srcOrd="1" destOrd="0" presId="urn:microsoft.com/office/officeart/2005/8/layout/hierarchy2"/>
    <dgm:cxn modelId="{B4E2EB23-76D1-407C-9F25-98C0A9A6FA19}" srcId="{C6D442FB-87B7-4D53-936B-EACC260B3C62}" destId="{B0BAB1A2-4717-4F21-9E9B-65A16BEBA8F5}" srcOrd="0" destOrd="0" parTransId="{CCB3B91A-1DF6-448A-BC66-FB1AF9AD93DD}" sibTransId="{542BD07F-D666-4E1F-88D9-74F6C2FAAA33}"/>
    <dgm:cxn modelId="{C131243F-C550-4E51-A738-4F555487BC2E}" type="presOf" srcId="{8F4E5464-A17F-4CBC-98C9-478C59D9AE48}" destId="{EDD4E191-5BBB-4D5D-9320-548AF496190A}" srcOrd="0" destOrd="0" presId="urn:microsoft.com/office/officeart/2005/8/layout/hierarchy2"/>
    <dgm:cxn modelId="{8C02E75B-448E-4B00-83E3-36A3F267F9F8}" srcId="{C6D442FB-87B7-4D53-936B-EACC260B3C62}" destId="{9F925ED3-8752-4E99-97B8-07C3A278FCC8}" srcOrd="2" destOrd="0" parTransId="{05F50649-DD95-4FCF-A3FC-1F0A1925CEC9}" sibTransId="{306BD527-BD33-40CF-9357-94D1728F822A}"/>
    <dgm:cxn modelId="{58339C5D-E96E-46FD-9FF9-EA32108460BA}" type="presOf" srcId="{05F50649-DD95-4FCF-A3FC-1F0A1925CEC9}" destId="{FE6F2B0D-7BCB-4789-8E9A-C4F0C46B235C}" srcOrd="1" destOrd="0" presId="urn:microsoft.com/office/officeart/2005/8/layout/hierarchy2"/>
    <dgm:cxn modelId="{CC24D863-2307-4385-96AF-72E19C507D13}" type="presOf" srcId="{9F925ED3-8752-4E99-97B8-07C3A278FCC8}" destId="{7F0DBC5B-EAD4-46CB-8622-C2D02B4A1D0F}" srcOrd="0" destOrd="0" presId="urn:microsoft.com/office/officeart/2005/8/layout/hierarchy2"/>
    <dgm:cxn modelId="{4B9EB145-636D-4A10-B1E5-C26B3DEBE527}" type="presOf" srcId="{C88441A3-8A77-4EF3-A6ED-61D9D8CF3EC4}" destId="{C7D75B56-B124-4F12-B44B-2D5680A28B91}" srcOrd="0" destOrd="0" presId="urn:microsoft.com/office/officeart/2005/8/layout/hierarchy2"/>
    <dgm:cxn modelId="{98BCB54B-8B55-46AE-8A63-BB0CEAB2529D}" type="presOf" srcId="{CCB3B91A-1DF6-448A-BC66-FB1AF9AD93DD}" destId="{E7619720-6C10-4EA9-A21C-D432787C3897}" srcOrd="1" destOrd="0" presId="urn:microsoft.com/office/officeart/2005/8/layout/hierarchy2"/>
    <dgm:cxn modelId="{C7E12255-96DA-4E83-8A53-1758EA3AAF27}" srcId="{8F4E5464-A17F-4CBC-98C9-478C59D9AE48}" destId="{C6D442FB-87B7-4D53-936B-EACC260B3C62}" srcOrd="0" destOrd="0" parTransId="{4725C0E9-BA78-4FBF-A9B2-0D2934606295}" sibTransId="{61E79FDD-F6A5-4316-8CDB-5DEBEA9C783C}"/>
    <dgm:cxn modelId="{8E939285-7F0C-4F3A-A621-DB3752CD2AAE}" type="presOf" srcId="{C88441A3-8A77-4EF3-A6ED-61D9D8CF3EC4}" destId="{CAE41AC4-AE9F-41CD-9827-64D2EEF1FAF1}" srcOrd="1" destOrd="0" presId="urn:microsoft.com/office/officeart/2005/8/layout/hierarchy2"/>
    <dgm:cxn modelId="{0B2ED897-BBA2-48A0-BB38-63DEADB96643}" type="presOf" srcId="{674C5AA4-2D3F-462D-BBAA-9DEE90A067B3}" destId="{33D8A9AA-3281-4E52-9BBE-3FA44C19153E}" srcOrd="0" destOrd="0" presId="urn:microsoft.com/office/officeart/2005/8/layout/hierarchy2"/>
    <dgm:cxn modelId="{98772DA4-42C2-4BCD-A9E1-6093C259E39B}" srcId="{C6D442FB-87B7-4D53-936B-EACC260B3C62}" destId="{938BF641-4797-4952-AEF7-8A1018AE6D60}" srcOrd="1" destOrd="0" parTransId="{A06B06D3-3F84-4360-8CE6-A56B2F09A975}" sibTransId="{83D3657A-E123-4E9F-AF6E-20D529499575}"/>
    <dgm:cxn modelId="{065B45BC-5AA9-470C-AEC7-1CB14E2D7841}" type="presOf" srcId="{B0BAB1A2-4717-4F21-9E9B-65A16BEBA8F5}" destId="{9B760BD7-79E8-4A95-9607-50E828DA5B73}" srcOrd="0" destOrd="0" presId="urn:microsoft.com/office/officeart/2005/8/layout/hierarchy2"/>
    <dgm:cxn modelId="{043D7CC4-7D5F-4342-93D2-1CDAA6570BEF}" type="presOf" srcId="{C6D442FB-87B7-4D53-936B-EACC260B3C62}" destId="{D2C4A783-5B24-438C-8709-44B3CB2837F9}" srcOrd="0" destOrd="0" presId="urn:microsoft.com/office/officeart/2005/8/layout/hierarchy2"/>
    <dgm:cxn modelId="{826879CF-7846-4643-921E-18C4EFFBCDC5}" type="presOf" srcId="{CCB3B91A-1DF6-448A-BC66-FB1AF9AD93DD}" destId="{69CAB370-CE8F-49CC-B449-61561AB6503D}" srcOrd="0" destOrd="0" presId="urn:microsoft.com/office/officeart/2005/8/layout/hierarchy2"/>
    <dgm:cxn modelId="{4FD9ACD8-D8F4-4735-AAF5-0EC641EE1827}" type="presOf" srcId="{A06B06D3-3F84-4360-8CE6-A56B2F09A975}" destId="{70B1399E-ED76-453B-9B70-3807E3004E03}" srcOrd="0" destOrd="0" presId="urn:microsoft.com/office/officeart/2005/8/layout/hierarchy2"/>
    <dgm:cxn modelId="{BFF6BCF2-1D02-4DDC-BE95-84FF808A0E60}" type="presOf" srcId="{938BF641-4797-4952-AEF7-8A1018AE6D60}" destId="{82D1F54F-80A5-4260-BC69-181CBF2263D4}" srcOrd="0" destOrd="0" presId="urn:microsoft.com/office/officeart/2005/8/layout/hierarchy2"/>
    <dgm:cxn modelId="{2C47E4FC-A306-49C7-B88A-8AB829F3F82B}" srcId="{C6D442FB-87B7-4D53-936B-EACC260B3C62}" destId="{674C5AA4-2D3F-462D-BBAA-9DEE90A067B3}" srcOrd="3" destOrd="0" parTransId="{C88441A3-8A77-4EF3-A6ED-61D9D8CF3EC4}" sibTransId="{E6B6164F-D851-4AD2-8F49-E7F7F805CAE5}"/>
    <dgm:cxn modelId="{3CDF332E-6B0B-4DD0-AE30-001834BA41A5}" type="presParOf" srcId="{EDD4E191-5BBB-4D5D-9320-548AF496190A}" destId="{A9027BC3-7487-432B-ACEA-142596304D39}" srcOrd="0" destOrd="0" presId="urn:microsoft.com/office/officeart/2005/8/layout/hierarchy2"/>
    <dgm:cxn modelId="{4116D9AE-51EB-465A-99EF-1252C22D9E93}" type="presParOf" srcId="{A9027BC3-7487-432B-ACEA-142596304D39}" destId="{D2C4A783-5B24-438C-8709-44B3CB2837F9}" srcOrd="0" destOrd="0" presId="urn:microsoft.com/office/officeart/2005/8/layout/hierarchy2"/>
    <dgm:cxn modelId="{66E78444-7E0B-4D6E-91F9-ED4D7C82725E}" type="presParOf" srcId="{A9027BC3-7487-432B-ACEA-142596304D39}" destId="{ED1611BA-DFFC-469F-9B83-AFC6FA56CA1C}" srcOrd="1" destOrd="0" presId="urn:microsoft.com/office/officeart/2005/8/layout/hierarchy2"/>
    <dgm:cxn modelId="{0A1CA1F8-B831-4343-B425-01CA72070DB6}" type="presParOf" srcId="{ED1611BA-DFFC-469F-9B83-AFC6FA56CA1C}" destId="{69CAB370-CE8F-49CC-B449-61561AB6503D}" srcOrd="0" destOrd="0" presId="urn:microsoft.com/office/officeart/2005/8/layout/hierarchy2"/>
    <dgm:cxn modelId="{A068FBE7-69E6-42F6-86CA-0C36E835ADFC}" type="presParOf" srcId="{69CAB370-CE8F-49CC-B449-61561AB6503D}" destId="{E7619720-6C10-4EA9-A21C-D432787C3897}" srcOrd="0" destOrd="0" presId="urn:microsoft.com/office/officeart/2005/8/layout/hierarchy2"/>
    <dgm:cxn modelId="{9C04546A-CDA7-44BC-8B44-F4750ABEA3EB}" type="presParOf" srcId="{ED1611BA-DFFC-469F-9B83-AFC6FA56CA1C}" destId="{C5D4A4C0-7B78-4F2E-9BAE-260E14D701EA}" srcOrd="1" destOrd="0" presId="urn:microsoft.com/office/officeart/2005/8/layout/hierarchy2"/>
    <dgm:cxn modelId="{549BE88D-208C-4FC8-A394-3ADF9C63EE41}" type="presParOf" srcId="{C5D4A4C0-7B78-4F2E-9BAE-260E14D701EA}" destId="{9B760BD7-79E8-4A95-9607-50E828DA5B73}" srcOrd="0" destOrd="0" presId="urn:microsoft.com/office/officeart/2005/8/layout/hierarchy2"/>
    <dgm:cxn modelId="{A2ED8F33-6959-4F46-AF0C-59EA3796B3F8}" type="presParOf" srcId="{C5D4A4C0-7B78-4F2E-9BAE-260E14D701EA}" destId="{B92F21BF-4CA2-40D2-93DC-71EB64BE57E4}" srcOrd="1" destOrd="0" presId="urn:microsoft.com/office/officeart/2005/8/layout/hierarchy2"/>
    <dgm:cxn modelId="{AC0C97B8-B480-4345-B973-58900C470E08}" type="presParOf" srcId="{ED1611BA-DFFC-469F-9B83-AFC6FA56CA1C}" destId="{70B1399E-ED76-453B-9B70-3807E3004E03}" srcOrd="2" destOrd="0" presId="urn:microsoft.com/office/officeart/2005/8/layout/hierarchy2"/>
    <dgm:cxn modelId="{0BDF42E7-AB0D-4CBB-BD9B-6C81E67CC8CB}" type="presParOf" srcId="{70B1399E-ED76-453B-9B70-3807E3004E03}" destId="{68A077EC-DC57-4314-84FB-742FF184C8D9}" srcOrd="0" destOrd="0" presId="urn:microsoft.com/office/officeart/2005/8/layout/hierarchy2"/>
    <dgm:cxn modelId="{1A575824-BE84-411C-AC7D-7A1021AE631F}" type="presParOf" srcId="{ED1611BA-DFFC-469F-9B83-AFC6FA56CA1C}" destId="{446076A5-160A-452F-8E0D-DCC162A3FCBC}" srcOrd="3" destOrd="0" presId="urn:microsoft.com/office/officeart/2005/8/layout/hierarchy2"/>
    <dgm:cxn modelId="{02F10171-391C-48D1-9FEE-0CE7874AB554}" type="presParOf" srcId="{446076A5-160A-452F-8E0D-DCC162A3FCBC}" destId="{82D1F54F-80A5-4260-BC69-181CBF2263D4}" srcOrd="0" destOrd="0" presId="urn:microsoft.com/office/officeart/2005/8/layout/hierarchy2"/>
    <dgm:cxn modelId="{8189557C-45CC-4F92-BF39-9B06E636A491}" type="presParOf" srcId="{446076A5-160A-452F-8E0D-DCC162A3FCBC}" destId="{517A71C6-67FD-45BB-8FD3-39A1E284EEC7}" srcOrd="1" destOrd="0" presId="urn:microsoft.com/office/officeart/2005/8/layout/hierarchy2"/>
    <dgm:cxn modelId="{621CAA0F-6E82-48DD-92AF-EE98748F7F16}" type="presParOf" srcId="{ED1611BA-DFFC-469F-9B83-AFC6FA56CA1C}" destId="{32653575-6AA8-497D-89F5-0E177A90D6BE}" srcOrd="4" destOrd="0" presId="urn:microsoft.com/office/officeart/2005/8/layout/hierarchy2"/>
    <dgm:cxn modelId="{6895CF50-83B1-46C4-B334-D21A830F10F3}" type="presParOf" srcId="{32653575-6AA8-497D-89F5-0E177A90D6BE}" destId="{FE6F2B0D-7BCB-4789-8E9A-C4F0C46B235C}" srcOrd="0" destOrd="0" presId="urn:microsoft.com/office/officeart/2005/8/layout/hierarchy2"/>
    <dgm:cxn modelId="{ED24BE5A-18DA-4B25-BFBE-B5F7AAFFA7BD}" type="presParOf" srcId="{ED1611BA-DFFC-469F-9B83-AFC6FA56CA1C}" destId="{33CDD9B3-B250-435E-BF88-56067992A85B}" srcOrd="5" destOrd="0" presId="urn:microsoft.com/office/officeart/2005/8/layout/hierarchy2"/>
    <dgm:cxn modelId="{761CB479-2645-426A-98EC-111E936FD6AC}" type="presParOf" srcId="{33CDD9B3-B250-435E-BF88-56067992A85B}" destId="{7F0DBC5B-EAD4-46CB-8622-C2D02B4A1D0F}" srcOrd="0" destOrd="0" presId="urn:microsoft.com/office/officeart/2005/8/layout/hierarchy2"/>
    <dgm:cxn modelId="{8DF45F07-8091-46DD-AD9D-18260E47CC8B}" type="presParOf" srcId="{33CDD9B3-B250-435E-BF88-56067992A85B}" destId="{BC6063D9-076F-4D42-9D42-B2A12785C3F1}" srcOrd="1" destOrd="0" presId="urn:microsoft.com/office/officeart/2005/8/layout/hierarchy2"/>
    <dgm:cxn modelId="{74942578-8439-4274-9CA4-FF83BDC045CE}" type="presParOf" srcId="{ED1611BA-DFFC-469F-9B83-AFC6FA56CA1C}" destId="{C7D75B56-B124-4F12-B44B-2D5680A28B91}" srcOrd="6" destOrd="0" presId="urn:microsoft.com/office/officeart/2005/8/layout/hierarchy2"/>
    <dgm:cxn modelId="{5602A466-B01E-46F1-B5BE-A457B96F90D4}" type="presParOf" srcId="{C7D75B56-B124-4F12-B44B-2D5680A28B91}" destId="{CAE41AC4-AE9F-41CD-9827-64D2EEF1FAF1}" srcOrd="0" destOrd="0" presId="urn:microsoft.com/office/officeart/2005/8/layout/hierarchy2"/>
    <dgm:cxn modelId="{601DA9A4-375E-492E-A55B-2F5C8F34D5AF}" type="presParOf" srcId="{ED1611BA-DFFC-469F-9B83-AFC6FA56CA1C}" destId="{B0A1BADC-4201-47F7-8F73-A2528EB744B0}" srcOrd="7" destOrd="0" presId="urn:microsoft.com/office/officeart/2005/8/layout/hierarchy2"/>
    <dgm:cxn modelId="{EDC2F6FF-8D6E-4F5F-9A65-B84884402F10}" type="presParOf" srcId="{B0A1BADC-4201-47F7-8F73-A2528EB744B0}" destId="{33D8A9AA-3281-4E52-9BBE-3FA44C19153E}" srcOrd="0" destOrd="0" presId="urn:microsoft.com/office/officeart/2005/8/layout/hierarchy2"/>
    <dgm:cxn modelId="{DCB6E368-63DB-4790-A08B-234CF0C90E20}" type="presParOf" srcId="{B0A1BADC-4201-47F7-8F73-A2528EB744B0}" destId="{2D5BC427-4F8E-42E5-A98C-D092F2EB9CF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4E5464-A17F-4CBC-98C9-478C59D9AE48}"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n-US"/>
        </a:p>
      </dgm:t>
    </dgm:pt>
    <dgm:pt modelId="{C6D442FB-87B7-4D53-936B-EACC260B3C62}">
      <dgm:prSet phldrT="[Text]"/>
      <dgm:spPr/>
      <dgm:t>
        <a:bodyPr/>
        <a:lstStyle/>
        <a:p>
          <a:r>
            <a:rPr lang="en-US" dirty="0"/>
            <a:t>CPA</a:t>
          </a:r>
        </a:p>
      </dgm:t>
    </dgm:pt>
    <dgm:pt modelId="{4725C0E9-BA78-4FBF-A9B2-0D2934606295}" type="parTrans" cxnId="{C7E12255-96DA-4E83-8A53-1758EA3AAF27}">
      <dgm:prSet/>
      <dgm:spPr/>
      <dgm:t>
        <a:bodyPr/>
        <a:lstStyle/>
        <a:p>
          <a:endParaRPr lang="en-US"/>
        </a:p>
      </dgm:t>
    </dgm:pt>
    <dgm:pt modelId="{61E79FDD-F6A5-4316-8CDB-5DEBEA9C783C}" type="sibTrans" cxnId="{C7E12255-96DA-4E83-8A53-1758EA3AAF27}">
      <dgm:prSet/>
      <dgm:spPr/>
    </dgm:pt>
    <dgm:pt modelId="{674C5AA4-2D3F-462D-BBAA-9DEE90A067B3}" type="asst">
      <dgm:prSet phldrT="[Text]"/>
      <dgm:spPr/>
      <dgm:t>
        <a:bodyPr/>
        <a:lstStyle/>
        <a:p>
          <a:endParaRPr lang="en-US" dirty="0"/>
        </a:p>
      </dgm:t>
    </dgm:pt>
    <dgm:pt modelId="{C88441A3-8A77-4EF3-A6ED-61D9D8CF3EC4}" type="parTrans" cxnId="{2C47E4FC-A306-49C7-B88A-8AB829F3F82B}">
      <dgm:prSet/>
      <dgm:spPr/>
      <dgm:t>
        <a:bodyPr/>
        <a:lstStyle/>
        <a:p>
          <a:endParaRPr lang="en-US"/>
        </a:p>
      </dgm:t>
    </dgm:pt>
    <dgm:pt modelId="{E6B6164F-D851-4AD2-8F49-E7F7F805CAE5}" type="sibTrans" cxnId="{2C47E4FC-A306-49C7-B88A-8AB829F3F82B}">
      <dgm:prSet/>
      <dgm:spPr/>
      <dgm:t>
        <a:bodyPr/>
        <a:lstStyle/>
        <a:p>
          <a:endParaRPr lang="en-US" dirty="0"/>
        </a:p>
      </dgm:t>
    </dgm:pt>
    <dgm:pt modelId="{938BF641-4797-4952-AEF7-8A1018AE6D60}" type="asst">
      <dgm:prSet/>
      <dgm:spPr/>
      <dgm:t>
        <a:bodyPr/>
        <a:lstStyle/>
        <a:p>
          <a:r>
            <a:rPr lang="en-US" dirty="0"/>
            <a:t>Milk supply decreasing</a:t>
          </a:r>
        </a:p>
      </dgm:t>
    </dgm:pt>
    <dgm:pt modelId="{A06B06D3-3F84-4360-8CE6-A56B2F09A975}" type="parTrans" cxnId="{98772DA4-42C2-4BCD-A9E1-6093C259E39B}">
      <dgm:prSet/>
      <dgm:spPr/>
      <dgm:t>
        <a:bodyPr/>
        <a:lstStyle/>
        <a:p>
          <a:endParaRPr lang="en-US"/>
        </a:p>
      </dgm:t>
    </dgm:pt>
    <dgm:pt modelId="{83D3657A-E123-4E9F-AF6E-20D529499575}" type="sibTrans" cxnId="{98772DA4-42C2-4BCD-A9E1-6093C259E39B}">
      <dgm:prSet/>
      <dgm:spPr/>
      <dgm:t>
        <a:bodyPr/>
        <a:lstStyle/>
        <a:p>
          <a:endParaRPr lang="en-US"/>
        </a:p>
      </dgm:t>
    </dgm:pt>
    <dgm:pt modelId="{B0BAB1A2-4717-4F21-9E9B-65A16BEBA8F5}" type="asst">
      <dgm:prSet/>
      <dgm:spPr/>
      <dgm:t>
        <a:bodyPr/>
        <a:lstStyle/>
        <a:p>
          <a:r>
            <a:rPr lang="en-US" dirty="0"/>
            <a:t>Embarrassed to BF in public</a:t>
          </a:r>
        </a:p>
      </dgm:t>
    </dgm:pt>
    <dgm:pt modelId="{CCB3B91A-1DF6-448A-BC66-FB1AF9AD93DD}" type="parTrans" cxnId="{B4E2EB23-76D1-407C-9F25-98C0A9A6FA19}">
      <dgm:prSet/>
      <dgm:spPr/>
      <dgm:t>
        <a:bodyPr/>
        <a:lstStyle/>
        <a:p>
          <a:endParaRPr lang="en-US"/>
        </a:p>
      </dgm:t>
    </dgm:pt>
    <dgm:pt modelId="{542BD07F-D666-4E1F-88D9-74F6C2FAAA33}" type="sibTrans" cxnId="{B4E2EB23-76D1-407C-9F25-98C0A9A6FA19}">
      <dgm:prSet/>
      <dgm:spPr/>
      <dgm:t>
        <a:bodyPr/>
        <a:lstStyle/>
        <a:p>
          <a:endParaRPr lang="en-US"/>
        </a:p>
      </dgm:t>
    </dgm:pt>
    <dgm:pt modelId="{9F925ED3-8752-4E99-97B8-07C3A278FCC8}" type="asst">
      <dgm:prSet/>
      <dgm:spPr/>
      <dgm:t>
        <a:bodyPr/>
        <a:lstStyle/>
        <a:p>
          <a:r>
            <a:rPr lang="en-US" dirty="0"/>
            <a:t>Returning to work &amp; needs help with pumping schedule.</a:t>
          </a:r>
        </a:p>
      </dgm:t>
    </dgm:pt>
    <dgm:pt modelId="{05F50649-DD95-4FCF-A3FC-1F0A1925CEC9}" type="parTrans" cxnId="{8C02E75B-448E-4B00-83E3-36A3F267F9F8}">
      <dgm:prSet/>
      <dgm:spPr/>
      <dgm:t>
        <a:bodyPr/>
        <a:lstStyle/>
        <a:p>
          <a:endParaRPr lang="en-US"/>
        </a:p>
      </dgm:t>
    </dgm:pt>
    <dgm:pt modelId="{306BD527-BD33-40CF-9357-94D1728F822A}" type="sibTrans" cxnId="{8C02E75B-448E-4B00-83E3-36A3F267F9F8}">
      <dgm:prSet/>
      <dgm:spPr/>
      <dgm:t>
        <a:bodyPr/>
        <a:lstStyle/>
        <a:p>
          <a:endParaRPr lang="en-US"/>
        </a:p>
      </dgm:t>
    </dgm:pt>
    <dgm:pt modelId="{EDD4E191-5BBB-4D5D-9320-548AF496190A}" type="pres">
      <dgm:prSet presAssocID="{8F4E5464-A17F-4CBC-98C9-478C59D9AE48}" presName="diagram" presStyleCnt="0">
        <dgm:presLayoutVars>
          <dgm:chPref val="1"/>
          <dgm:dir/>
          <dgm:animOne val="branch"/>
          <dgm:animLvl val="lvl"/>
          <dgm:resizeHandles val="exact"/>
        </dgm:presLayoutVars>
      </dgm:prSet>
      <dgm:spPr/>
    </dgm:pt>
    <dgm:pt modelId="{A9027BC3-7487-432B-ACEA-142596304D39}" type="pres">
      <dgm:prSet presAssocID="{C6D442FB-87B7-4D53-936B-EACC260B3C62}" presName="root1" presStyleCnt="0"/>
      <dgm:spPr/>
    </dgm:pt>
    <dgm:pt modelId="{D2C4A783-5B24-438C-8709-44B3CB2837F9}" type="pres">
      <dgm:prSet presAssocID="{C6D442FB-87B7-4D53-936B-EACC260B3C62}" presName="LevelOneTextNode" presStyleLbl="node0" presStyleIdx="0" presStyleCnt="1" custScaleX="95383" custScaleY="83649" custLinFactNeighborX="-74173" custLinFactNeighborY="66855">
        <dgm:presLayoutVars>
          <dgm:chPref val="3"/>
        </dgm:presLayoutVars>
      </dgm:prSet>
      <dgm:spPr/>
    </dgm:pt>
    <dgm:pt modelId="{ED1611BA-DFFC-469F-9B83-AFC6FA56CA1C}" type="pres">
      <dgm:prSet presAssocID="{C6D442FB-87B7-4D53-936B-EACC260B3C62}" presName="level2hierChild" presStyleCnt="0"/>
      <dgm:spPr/>
    </dgm:pt>
    <dgm:pt modelId="{69CAB370-CE8F-49CC-B449-61561AB6503D}" type="pres">
      <dgm:prSet presAssocID="{CCB3B91A-1DF6-448A-BC66-FB1AF9AD93DD}" presName="conn2-1" presStyleLbl="parChTrans1D2" presStyleIdx="0" presStyleCnt="4"/>
      <dgm:spPr/>
    </dgm:pt>
    <dgm:pt modelId="{E7619720-6C10-4EA9-A21C-D432787C3897}" type="pres">
      <dgm:prSet presAssocID="{CCB3B91A-1DF6-448A-BC66-FB1AF9AD93DD}" presName="connTx" presStyleLbl="parChTrans1D2" presStyleIdx="0" presStyleCnt="4"/>
      <dgm:spPr/>
    </dgm:pt>
    <dgm:pt modelId="{C5D4A4C0-7B78-4F2E-9BAE-260E14D701EA}" type="pres">
      <dgm:prSet presAssocID="{B0BAB1A2-4717-4F21-9E9B-65A16BEBA8F5}" presName="root2" presStyleCnt="0"/>
      <dgm:spPr/>
    </dgm:pt>
    <dgm:pt modelId="{9B760BD7-79E8-4A95-9607-50E828DA5B73}" type="pres">
      <dgm:prSet presAssocID="{B0BAB1A2-4717-4F21-9E9B-65A16BEBA8F5}" presName="LevelTwoTextNode" presStyleLbl="asst1" presStyleIdx="0" presStyleCnt="4">
        <dgm:presLayoutVars>
          <dgm:chPref val="3"/>
        </dgm:presLayoutVars>
      </dgm:prSet>
      <dgm:spPr/>
    </dgm:pt>
    <dgm:pt modelId="{B92F21BF-4CA2-40D2-93DC-71EB64BE57E4}" type="pres">
      <dgm:prSet presAssocID="{B0BAB1A2-4717-4F21-9E9B-65A16BEBA8F5}" presName="level3hierChild" presStyleCnt="0"/>
      <dgm:spPr/>
    </dgm:pt>
    <dgm:pt modelId="{70B1399E-ED76-453B-9B70-3807E3004E03}" type="pres">
      <dgm:prSet presAssocID="{A06B06D3-3F84-4360-8CE6-A56B2F09A975}" presName="conn2-1" presStyleLbl="parChTrans1D2" presStyleIdx="1" presStyleCnt="4"/>
      <dgm:spPr/>
    </dgm:pt>
    <dgm:pt modelId="{68A077EC-DC57-4314-84FB-742FF184C8D9}" type="pres">
      <dgm:prSet presAssocID="{A06B06D3-3F84-4360-8CE6-A56B2F09A975}" presName="connTx" presStyleLbl="parChTrans1D2" presStyleIdx="1" presStyleCnt="4"/>
      <dgm:spPr/>
    </dgm:pt>
    <dgm:pt modelId="{446076A5-160A-452F-8E0D-DCC162A3FCBC}" type="pres">
      <dgm:prSet presAssocID="{938BF641-4797-4952-AEF7-8A1018AE6D60}" presName="root2" presStyleCnt="0"/>
      <dgm:spPr/>
    </dgm:pt>
    <dgm:pt modelId="{82D1F54F-80A5-4260-BC69-181CBF2263D4}" type="pres">
      <dgm:prSet presAssocID="{938BF641-4797-4952-AEF7-8A1018AE6D60}" presName="LevelTwoTextNode" presStyleLbl="asst1" presStyleIdx="1" presStyleCnt="4">
        <dgm:presLayoutVars>
          <dgm:chPref val="3"/>
        </dgm:presLayoutVars>
      </dgm:prSet>
      <dgm:spPr/>
    </dgm:pt>
    <dgm:pt modelId="{517A71C6-67FD-45BB-8FD3-39A1E284EEC7}" type="pres">
      <dgm:prSet presAssocID="{938BF641-4797-4952-AEF7-8A1018AE6D60}" presName="level3hierChild" presStyleCnt="0"/>
      <dgm:spPr/>
    </dgm:pt>
    <dgm:pt modelId="{32653575-6AA8-497D-89F5-0E177A90D6BE}" type="pres">
      <dgm:prSet presAssocID="{05F50649-DD95-4FCF-A3FC-1F0A1925CEC9}" presName="conn2-1" presStyleLbl="parChTrans1D2" presStyleIdx="2" presStyleCnt="4"/>
      <dgm:spPr/>
    </dgm:pt>
    <dgm:pt modelId="{FE6F2B0D-7BCB-4789-8E9A-C4F0C46B235C}" type="pres">
      <dgm:prSet presAssocID="{05F50649-DD95-4FCF-A3FC-1F0A1925CEC9}" presName="connTx" presStyleLbl="parChTrans1D2" presStyleIdx="2" presStyleCnt="4"/>
      <dgm:spPr/>
    </dgm:pt>
    <dgm:pt modelId="{33CDD9B3-B250-435E-BF88-56067992A85B}" type="pres">
      <dgm:prSet presAssocID="{9F925ED3-8752-4E99-97B8-07C3A278FCC8}" presName="root2" presStyleCnt="0"/>
      <dgm:spPr/>
    </dgm:pt>
    <dgm:pt modelId="{7F0DBC5B-EAD4-46CB-8622-C2D02B4A1D0F}" type="pres">
      <dgm:prSet presAssocID="{9F925ED3-8752-4E99-97B8-07C3A278FCC8}" presName="LevelTwoTextNode" presStyleLbl="asst1" presStyleIdx="2" presStyleCnt="4" custLinFactNeighborX="-21528" custLinFactNeighborY="-4752">
        <dgm:presLayoutVars>
          <dgm:chPref val="3"/>
        </dgm:presLayoutVars>
      </dgm:prSet>
      <dgm:spPr/>
    </dgm:pt>
    <dgm:pt modelId="{BC6063D9-076F-4D42-9D42-B2A12785C3F1}" type="pres">
      <dgm:prSet presAssocID="{9F925ED3-8752-4E99-97B8-07C3A278FCC8}" presName="level3hierChild" presStyleCnt="0"/>
      <dgm:spPr/>
    </dgm:pt>
    <dgm:pt modelId="{C7D75B56-B124-4F12-B44B-2D5680A28B91}" type="pres">
      <dgm:prSet presAssocID="{C88441A3-8A77-4EF3-A6ED-61D9D8CF3EC4}" presName="conn2-1" presStyleLbl="parChTrans1D2" presStyleIdx="3" presStyleCnt="4"/>
      <dgm:spPr/>
    </dgm:pt>
    <dgm:pt modelId="{CAE41AC4-AE9F-41CD-9827-64D2EEF1FAF1}" type="pres">
      <dgm:prSet presAssocID="{C88441A3-8A77-4EF3-A6ED-61D9D8CF3EC4}" presName="connTx" presStyleLbl="parChTrans1D2" presStyleIdx="3" presStyleCnt="4"/>
      <dgm:spPr/>
    </dgm:pt>
    <dgm:pt modelId="{B0A1BADC-4201-47F7-8F73-A2528EB744B0}" type="pres">
      <dgm:prSet presAssocID="{674C5AA4-2D3F-462D-BBAA-9DEE90A067B3}" presName="root2" presStyleCnt="0"/>
      <dgm:spPr/>
    </dgm:pt>
    <dgm:pt modelId="{33D8A9AA-3281-4E52-9BBE-3FA44C19153E}" type="pres">
      <dgm:prSet presAssocID="{674C5AA4-2D3F-462D-BBAA-9DEE90A067B3}" presName="LevelTwoTextNode" presStyleLbl="asst1" presStyleIdx="3" presStyleCnt="4" custLinFactNeighborX="-472" custLinFactNeighborY="945">
        <dgm:presLayoutVars>
          <dgm:chPref val="3"/>
        </dgm:presLayoutVars>
      </dgm:prSet>
      <dgm:spPr/>
    </dgm:pt>
    <dgm:pt modelId="{2D5BC427-4F8E-42E5-A98C-D092F2EB9CF1}" type="pres">
      <dgm:prSet presAssocID="{674C5AA4-2D3F-462D-BBAA-9DEE90A067B3}" presName="level3hierChild" presStyleCnt="0"/>
      <dgm:spPr/>
    </dgm:pt>
  </dgm:ptLst>
  <dgm:cxnLst>
    <dgm:cxn modelId="{5AA3D706-BCF0-4DB9-9F56-B3C519519160}" type="presOf" srcId="{05F50649-DD95-4FCF-A3FC-1F0A1925CEC9}" destId="{32653575-6AA8-497D-89F5-0E177A90D6BE}" srcOrd="0" destOrd="0" presId="urn:microsoft.com/office/officeart/2005/8/layout/hierarchy2"/>
    <dgm:cxn modelId="{97331712-CDD1-4FAF-A4A6-959D77B8F63A}" type="presOf" srcId="{A06B06D3-3F84-4360-8CE6-A56B2F09A975}" destId="{68A077EC-DC57-4314-84FB-742FF184C8D9}" srcOrd="1" destOrd="0" presId="urn:microsoft.com/office/officeart/2005/8/layout/hierarchy2"/>
    <dgm:cxn modelId="{B4E2EB23-76D1-407C-9F25-98C0A9A6FA19}" srcId="{C6D442FB-87B7-4D53-936B-EACC260B3C62}" destId="{B0BAB1A2-4717-4F21-9E9B-65A16BEBA8F5}" srcOrd="0" destOrd="0" parTransId="{CCB3B91A-1DF6-448A-BC66-FB1AF9AD93DD}" sibTransId="{542BD07F-D666-4E1F-88D9-74F6C2FAAA33}"/>
    <dgm:cxn modelId="{C131243F-C550-4E51-A738-4F555487BC2E}" type="presOf" srcId="{8F4E5464-A17F-4CBC-98C9-478C59D9AE48}" destId="{EDD4E191-5BBB-4D5D-9320-548AF496190A}" srcOrd="0" destOrd="0" presId="urn:microsoft.com/office/officeart/2005/8/layout/hierarchy2"/>
    <dgm:cxn modelId="{8C02E75B-448E-4B00-83E3-36A3F267F9F8}" srcId="{C6D442FB-87B7-4D53-936B-EACC260B3C62}" destId="{9F925ED3-8752-4E99-97B8-07C3A278FCC8}" srcOrd="2" destOrd="0" parTransId="{05F50649-DD95-4FCF-A3FC-1F0A1925CEC9}" sibTransId="{306BD527-BD33-40CF-9357-94D1728F822A}"/>
    <dgm:cxn modelId="{58339C5D-E96E-46FD-9FF9-EA32108460BA}" type="presOf" srcId="{05F50649-DD95-4FCF-A3FC-1F0A1925CEC9}" destId="{FE6F2B0D-7BCB-4789-8E9A-C4F0C46B235C}" srcOrd="1" destOrd="0" presId="urn:microsoft.com/office/officeart/2005/8/layout/hierarchy2"/>
    <dgm:cxn modelId="{CC24D863-2307-4385-96AF-72E19C507D13}" type="presOf" srcId="{9F925ED3-8752-4E99-97B8-07C3A278FCC8}" destId="{7F0DBC5B-EAD4-46CB-8622-C2D02B4A1D0F}" srcOrd="0" destOrd="0" presId="urn:microsoft.com/office/officeart/2005/8/layout/hierarchy2"/>
    <dgm:cxn modelId="{4B9EB145-636D-4A10-B1E5-C26B3DEBE527}" type="presOf" srcId="{C88441A3-8A77-4EF3-A6ED-61D9D8CF3EC4}" destId="{C7D75B56-B124-4F12-B44B-2D5680A28B91}" srcOrd="0" destOrd="0" presId="urn:microsoft.com/office/officeart/2005/8/layout/hierarchy2"/>
    <dgm:cxn modelId="{98BCB54B-8B55-46AE-8A63-BB0CEAB2529D}" type="presOf" srcId="{CCB3B91A-1DF6-448A-BC66-FB1AF9AD93DD}" destId="{E7619720-6C10-4EA9-A21C-D432787C3897}" srcOrd="1" destOrd="0" presId="urn:microsoft.com/office/officeart/2005/8/layout/hierarchy2"/>
    <dgm:cxn modelId="{C7E12255-96DA-4E83-8A53-1758EA3AAF27}" srcId="{8F4E5464-A17F-4CBC-98C9-478C59D9AE48}" destId="{C6D442FB-87B7-4D53-936B-EACC260B3C62}" srcOrd="0" destOrd="0" parTransId="{4725C0E9-BA78-4FBF-A9B2-0D2934606295}" sibTransId="{61E79FDD-F6A5-4316-8CDB-5DEBEA9C783C}"/>
    <dgm:cxn modelId="{8E939285-7F0C-4F3A-A621-DB3752CD2AAE}" type="presOf" srcId="{C88441A3-8A77-4EF3-A6ED-61D9D8CF3EC4}" destId="{CAE41AC4-AE9F-41CD-9827-64D2EEF1FAF1}" srcOrd="1" destOrd="0" presId="urn:microsoft.com/office/officeart/2005/8/layout/hierarchy2"/>
    <dgm:cxn modelId="{0B2ED897-BBA2-48A0-BB38-63DEADB96643}" type="presOf" srcId="{674C5AA4-2D3F-462D-BBAA-9DEE90A067B3}" destId="{33D8A9AA-3281-4E52-9BBE-3FA44C19153E}" srcOrd="0" destOrd="0" presId="urn:microsoft.com/office/officeart/2005/8/layout/hierarchy2"/>
    <dgm:cxn modelId="{98772DA4-42C2-4BCD-A9E1-6093C259E39B}" srcId="{C6D442FB-87B7-4D53-936B-EACC260B3C62}" destId="{938BF641-4797-4952-AEF7-8A1018AE6D60}" srcOrd="1" destOrd="0" parTransId="{A06B06D3-3F84-4360-8CE6-A56B2F09A975}" sibTransId="{83D3657A-E123-4E9F-AF6E-20D529499575}"/>
    <dgm:cxn modelId="{065B45BC-5AA9-470C-AEC7-1CB14E2D7841}" type="presOf" srcId="{B0BAB1A2-4717-4F21-9E9B-65A16BEBA8F5}" destId="{9B760BD7-79E8-4A95-9607-50E828DA5B73}" srcOrd="0" destOrd="0" presId="urn:microsoft.com/office/officeart/2005/8/layout/hierarchy2"/>
    <dgm:cxn modelId="{043D7CC4-7D5F-4342-93D2-1CDAA6570BEF}" type="presOf" srcId="{C6D442FB-87B7-4D53-936B-EACC260B3C62}" destId="{D2C4A783-5B24-438C-8709-44B3CB2837F9}" srcOrd="0" destOrd="0" presId="urn:microsoft.com/office/officeart/2005/8/layout/hierarchy2"/>
    <dgm:cxn modelId="{826879CF-7846-4643-921E-18C4EFFBCDC5}" type="presOf" srcId="{CCB3B91A-1DF6-448A-BC66-FB1AF9AD93DD}" destId="{69CAB370-CE8F-49CC-B449-61561AB6503D}" srcOrd="0" destOrd="0" presId="urn:microsoft.com/office/officeart/2005/8/layout/hierarchy2"/>
    <dgm:cxn modelId="{4FD9ACD8-D8F4-4735-AAF5-0EC641EE1827}" type="presOf" srcId="{A06B06D3-3F84-4360-8CE6-A56B2F09A975}" destId="{70B1399E-ED76-453B-9B70-3807E3004E03}" srcOrd="0" destOrd="0" presId="urn:microsoft.com/office/officeart/2005/8/layout/hierarchy2"/>
    <dgm:cxn modelId="{BFF6BCF2-1D02-4DDC-BE95-84FF808A0E60}" type="presOf" srcId="{938BF641-4797-4952-AEF7-8A1018AE6D60}" destId="{82D1F54F-80A5-4260-BC69-181CBF2263D4}" srcOrd="0" destOrd="0" presId="urn:microsoft.com/office/officeart/2005/8/layout/hierarchy2"/>
    <dgm:cxn modelId="{2C47E4FC-A306-49C7-B88A-8AB829F3F82B}" srcId="{C6D442FB-87B7-4D53-936B-EACC260B3C62}" destId="{674C5AA4-2D3F-462D-BBAA-9DEE90A067B3}" srcOrd="3" destOrd="0" parTransId="{C88441A3-8A77-4EF3-A6ED-61D9D8CF3EC4}" sibTransId="{E6B6164F-D851-4AD2-8F49-E7F7F805CAE5}"/>
    <dgm:cxn modelId="{3CDF332E-6B0B-4DD0-AE30-001834BA41A5}" type="presParOf" srcId="{EDD4E191-5BBB-4D5D-9320-548AF496190A}" destId="{A9027BC3-7487-432B-ACEA-142596304D39}" srcOrd="0" destOrd="0" presId="urn:microsoft.com/office/officeart/2005/8/layout/hierarchy2"/>
    <dgm:cxn modelId="{4116D9AE-51EB-465A-99EF-1252C22D9E93}" type="presParOf" srcId="{A9027BC3-7487-432B-ACEA-142596304D39}" destId="{D2C4A783-5B24-438C-8709-44B3CB2837F9}" srcOrd="0" destOrd="0" presId="urn:microsoft.com/office/officeart/2005/8/layout/hierarchy2"/>
    <dgm:cxn modelId="{66E78444-7E0B-4D6E-91F9-ED4D7C82725E}" type="presParOf" srcId="{A9027BC3-7487-432B-ACEA-142596304D39}" destId="{ED1611BA-DFFC-469F-9B83-AFC6FA56CA1C}" srcOrd="1" destOrd="0" presId="urn:microsoft.com/office/officeart/2005/8/layout/hierarchy2"/>
    <dgm:cxn modelId="{0A1CA1F8-B831-4343-B425-01CA72070DB6}" type="presParOf" srcId="{ED1611BA-DFFC-469F-9B83-AFC6FA56CA1C}" destId="{69CAB370-CE8F-49CC-B449-61561AB6503D}" srcOrd="0" destOrd="0" presId="urn:microsoft.com/office/officeart/2005/8/layout/hierarchy2"/>
    <dgm:cxn modelId="{A068FBE7-69E6-42F6-86CA-0C36E835ADFC}" type="presParOf" srcId="{69CAB370-CE8F-49CC-B449-61561AB6503D}" destId="{E7619720-6C10-4EA9-A21C-D432787C3897}" srcOrd="0" destOrd="0" presId="urn:microsoft.com/office/officeart/2005/8/layout/hierarchy2"/>
    <dgm:cxn modelId="{9C04546A-CDA7-44BC-8B44-F4750ABEA3EB}" type="presParOf" srcId="{ED1611BA-DFFC-469F-9B83-AFC6FA56CA1C}" destId="{C5D4A4C0-7B78-4F2E-9BAE-260E14D701EA}" srcOrd="1" destOrd="0" presId="urn:microsoft.com/office/officeart/2005/8/layout/hierarchy2"/>
    <dgm:cxn modelId="{549BE88D-208C-4FC8-A394-3ADF9C63EE41}" type="presParOf" srcId="{C5D4A4C0-7B78-4F2E-9BAE-260E14D701EA}" destId="{9B760BD7-79E8-4A95-9607-50E828DA5B73}" srcOrd="0" destOrd="0" presId="urn:microsoft.com/office/officeart/2005/8/layout/hierarchy2"/>
    <dgm:cxn modelId="{A2ED8F33-6959-4F46-AF0C-59EA3796B3F8}" type="presParOf" srcId="{C5D4A4C0-7B78-4F2E-9BAE-260E14D701EA}" destId="{B92F21BF-4CA2-40D2-93DC-71EB64BE57E4}" srcOrd="1" destOrd="0" presId="urn:microsoft.com/office/officeart/2005/8/layout/hierarchy2"/>
    <dgm:cxn modelId="{AC0C97B8-B480-4345-B973-58900C470E08}" type="presParOf" srcId="{ED1611BA-DFFC-469F-9B83-AFC6FA56CA1C}" destId="{70B1399E-ED76-453B-9B70-3807E3004E03}" srcOrd="2" destOrd="0" presId="urn:microsoft.com/office/officeart/2005/8/layout/hierarchy2"/>
    <dgm:cxn modelId="{0BDF42E7-AB0D-4CBB-BD9B-6C81E67CC8CB}" type="presParOf" srcId="{70B1399E-ED76-453B-9B70-3807E3004E03}" destId="{68A077EC-DC57-4314-84FB-742FF184C8D9}" srcOrd="0" destOrd="0" presId="urn:microsoft.com/office/officeart/2005/8/layout/hierarchy2"/>
    <dgm:cxn modelId="{1A575824-BE84-411C-AC7D-7A1021AE631F}" type="presParOf" srcId="{ED1611BA-DFFC-469F-9B83-AFC6FA56CA1C}" destId="{446076A5-160A-452F-8E0D-DCC162A3FCBC}" srcOrd="3" destOrd="0" presId="urn:microsoft.com/office/officeart/2005/8/layout/hierarchy2"/>
    <dgm:cxn modelId="{02F10171-391C-48D1-9FEE-0CE7874AB554}" type="presParOf" srcId="{446076A5-160A-452F-8E0D-DCC162A3FCBC}" destId="{82D1F54F-80A5-4260-BC69-181CBF2263D4}" srcOrd="0" destOrd="0" presId="urn:microsoft.com/office/officeart/2005/8/layout/hierarchy2"/>
    <dgm:cxn modelId="{8189557C-45CC-4F92-BF39-9B06E636A491}" type="presParOf" srcId="{446076A5-160A-452F-8E0D-DCC162A3FCBC}" destId="{517A71C6-67FD-45BB-8FD3-39A1E284EEC7}" srcOrd="1" destOrd="0" presId="urn:microsoft.com/office/officeart/2005/8/layout/hierarchy2"/>
    <dgm:cxn modelId="{621CAA0F-6E82-48DD-92AF-EE98748F7F16}" type="presParOf" srcId="{ED1611BA-DFFC-469F-9B83-AFC6FA56CA1C}" destId="{32653575-6AA8-497D-89F5-0E177A90D6BE}" srcOrd="4" destOrd="0" presId="urn:microsoft.com/office/officeart/2005/8/layout/hierarchy2"/>
    <dgm:cxn modelId="{6895CF50-83B1-46C4-B334-D21A830F10F3}" type="presParOf" srcId="{32653575-6AA8-497D-89F5-0E177A90D6BE}" destId="{FE6F2B0D-7BCB-4789-8E9A-C4F0C46B235C}" srcOrd="0" destOrd="0" presId="urn:microsoft.com/office/officeart/2005/8/layout/hierarchy2"/>
    <dgm:cxn modelId="{ED24BE5A-18DA-4B25-BFBE-B5F7AAFFA7BD}" type="presParOf" srcId="{ED1611BA-DFFC-469F-9B83-AFC6FA56CA1C}" destId="{33CDD9B3-B250-435E-BF88-56067992A85B}" srcOrd="5" destOrd="0" presId="urn:microsoft.com/office/officeart/2005/8/layout/hierarchy2"/>
    <dgm:cxn modelId="{761CB479-2645-426A-98EC-111E936FD6AC}" type="presParOf" srcId="{33CDD9B3-B250-435E-BF88-56067992A85B}" destId="{7F0DBC5B-EAD4-46CB-8622-C2D02B4A1D0F}" srcOrd="0" destOrd="0" presId="urn:microsoft.com/office/officeart/2005/8/layout/hierarchy2"/>
    <dgm:cxn modelId="{8DF45F07-8091-46DD-AD9D-18260E47CC8B}" type="presParOf" srcId="{33CDD9B3-B250-435E-BF88-56067992A85B}" destId="{BC6063D9-076F-4D42-9D42-B2A12785C3F1}" srcOrd="1" destOrd="0" presId="urn:microsoft.com/office/officeart/2005/8/layout/hierarchy2"/>
    <dgm:cxn modelId="{74942578-8439-4274-9CA4-FF83BDC045CE}" type="presParOf" srcId="{ED1611BA-DFFC-469F-9B83-AFC6FA56CA1C}" destId="{C7D75B56-B124-4F12-B44B-2D5680A28B91}" srcOrd="6" destOrd="0" presId="urn:microsoft.com/office/officeart/2005/8/layout/hierarchy2"/>
    <dgm:cxn modelId="{5602A466-B01E-46F1-B5BE-A457B96F90D4}" type="presParOf" srcId="{C7D75B56-B124-4F12-B44B-2D5680A28B91}" destId="{CAE41AC4-AE9F-41CD-9827-64D2EEF1FAF1}" srcOrd="0" destOrd="0" presId="urn:microsoft.com/office/officeart/2005/8/layout/hierarchy2"/>
    <dgm:cxn modelId="{601DA9A4-375E-492E-A55B-2F5C8F34D5AF}" type="presParOf" srcId="{ED1611BA-DFFC-469F-9B83-AFC6FA56CA1C}" destId="{B0A1BADC-4201-47F7-8F73-A2528EB744B0}" srcOrd="7" destOrd="0" presId="urn:microsoft.com/office/officeart/2005/8/layout/hierarchy2"/>
    <dgm:cxn modelId="{EDC2F6FF-8D6E-4F5F-9A65-B84884402F10}" type="presParOf" srcId="{B0A1BADC-4201-47F7-8F73-A2528EB744B0}" destId="{33D8A9AA-3281-4E52-9BBE-3FA44C19153E}" srcOrd="0" destOrd="0" presId="urn:microsoft.com/office/officeart/2005/8/layout/hierarchy2"/>
    <dgm:cxn modelId="{DCB6E368-63DB-4790-A08B-234CF0C90E20}" type="presParOf" srcId="{B0A1BADC-4201-47F7-8F73-A2528EB744B0}" destId="{2D5BC427-4F8E-42E5-A98C-D092F2EB9CF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4E5464-A17F-4CBC-98C9-478C59D9AE48}"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n-US"/>
        </a:p>
      </dgm:t>
    </dgm:pt>
    <dgm:pt modelId="{C6D442FB-87B7-4D53-936B-EACC260B3C62}">
      <dgm:prSet phldrT="[Text]"/>
      <dgm:spPr/>
      <dgm:t>
        <a:bodyPr/>
        <a:lstStyle/>
        <a:p>
          <a:r>
            <a:rPr lang="en-US" dirty="0"/>
            <a:t>CPA</a:t>
          </a:r>
        </a:p>
      </dgm:t>
    </dgm:pt>
    <dgm:pt modelId="{4725C0E9-BA78-4FBF-A9B2-0D2934606295}" type="parTrans" cxnId="{C7E12255-96DA-4E83-8A53-1758EA3AAF27}">
      <dgm:prSet/>
      <dgm:spPr/>
      <dgm:t>
        <a:bodyPr/>
        <a:lstStyle/>
        <a:p>
          <a:endParaRPr lang="en-US"/>
        </a:p>
      </dgm:t>
    </dgm:pt>
    <dgm:pt modelId="{61E79FDD-F6A5-4316-8CDB-5DEBEA9C783C}" type="sibTrans" cxnId="{C7E12255-96DA-4E83-8A53-1758EA3AAF27}">
      <dgm:prSet/>
      <dgm:spPr/>
    </dgm:pt>
    <dgm:pt modelId="{674C5AA4-2D3F-462D-BBAA-9DEE90A067B3}" type="asst">
      <dgm:prSet phldrT="[Text]"/>
      <dgm:spPr/>
      <dgm:t>
        <a:bodyPr/>
        <a:lstStyle/>
        <a:p>
          <a:r>
            <a:rPr lang="en-US" dirty="0"/>
            <a:t>MD told mom to ‘pump and dump’ when prescribed new medication.</a:t>
          </a:r>
        </a:p>
      </dgm:t>
    </dgm:pt>
    <dgm:pt modelId="{C88441A3-8A77-4EF3-A6ED-61D9D8CF3EC4}" type="parTrans" cxnId="{2C47E4FC-A306-49C7-B88A-8AB829F3F82B}">
      <dgm:prSet/>
      <dgm:spPr/>
      <dgm:t>
        <a:bodyPr/>
        <a:lstStyle/>
        <a:p>
          <a:endParaRPr lang="en-US"/>
        </a:p>
      </dgm:t>
    </dgm:pt>
    <dgm:pt modelId="{E6B6164F-D851-4AD2-8F49-E7F7F805CAE5}" type="sibTrans" cxnId="{2C47E4FC-A306-49C7-B88A-8AB829F3F82B}">
      <dgm:prSet/>
      <dgm:spPr/>
      <dgm:t>
        <a:bodyPr/>
        <a:lstStyle/>
        <a:p>
          <a:endParaRPr lang="en-US" dirty="0"/>
        </a:p>
      </dgm:t>
    </dgm:pt>
    <dgm:pt modelId="{938BF641-4797-4952-AEF7-8A1018AE6D60}" type="asst">
      <dgm:prSet/>
      <dgm:spPr/>
      <dgm:t>
        <a:bodyPr/>
        <a:lstStyle/>
        <a:p>
          <a:r>
            <a:rPr lang="en-US" dirty="0"/>
            <a:t>Milk supply decreasing</a:t>
          </a:r>
        </a:p>
      </dgm:t>
    </dgm:pt>
    <dgm:pt modelId="{A06B06D3-3F84-4360-8CE6-A56B2F09A975}" type="parTrans" cxnId="{98772DA4-42C2-4BCD-A9E1-6093C259E39B}">
      <dgm:prSet/>
      <dgm:spPr/>
      <dgm:t>
        <a:bodyPr/>
        <a:lstStyle/>
        <a:p>
          <a:endParaRPr lang="en-US"/>
        </a:p>
      </dgm:t>
    </dgm:pt>
    <dgm:pt modelId="{83D3657A-E123-4E9F-AF6E-20D529499575}" type="sibTrans" cxnId="{98772DA4-42C2-4BCD-A9E1-6093C259E39B}">
      <dgm:prSet/>
      <dgm:spPr/>
      <dgm:t>
        <a:bodyPr/>
        <a:lstStyle/>
        <a:p>
          <a:endParaRPr lang="en-US"/>
        </a:p>
      </dgm:t>
    </dgm:pt>
    <dgm:pt modelId="{B0BAB1A2-4717-4F21-9E9B-65A16BEBA8F5}" type="asst">
      <dgm:prSet/>
      <dgm:spPr/>
      <dgm:t>
        <a:bodyPr/>
        <a:lstStyle/>
        <a:p>
          <a:r>
            <a:rPr lang="en-US" dirty="0"/>
            <a:t>Embarrassed to BF in public</a:t>
          </a:r>
        </a:p>
      </dgm:t>
    </dgm:pt>
    <dgm:pt modelId="{CCB3B91A-1DF6-448A-BC66-FB1AF9AD93DD}" type="parTrans" cxnId="{B4E2EB23-76D1-407C-9F25-98C0A9A6FA19}">
      <dgm:prSet/>
      <dgm:spPr/>
      <dgm:t>
        <a:bodyPr/>
        <a:lstStyle/>
        <a:p>
          <a:endParaRPr lang="en-US"/>
        </a:p>
      </dgm:t>
    </dgm:pt>
    <dgm:pt modelId="{542BD07F-D666-4E1F-88D9-74F6C2FAAA33}" type="sibTrans" cxnId="{B4E2EB23-76D1-407C-9F25-98C0A9A6FA19}">
      <dgm:prSet/>
      <dgm:spPr/>
      <dgm:t>
        <a:bodyPr/>
        <a:lstStyle/>
        <a:p>
          <a:endParaRPr lang="en-US"/>
        </a:p>
      </dgm:t>
    </dgm:pt>
    <dgm:pt modelId="{9F925ED3-8752-4E99-97B8-07C3A278FCC8}" type="asst">
      <dgm:prSet/>
      <dgm:spPr/>
      <dgm:t>
        <a:bodyPr/>
        <a:lstStyle/>
        <a:p>
          <a:r>
            <a:rPr lang="en-US" dirty="0"/>
            <a:t>Returning to work &amp; needs help with pumping schedule.</a:t>
          </a:r>
        </a:p>
      </dgm:t>
    </dgm:pt>
    <dgm:pt modelId="{05F50649-DD95-4FCF-A3FC-1F0A1925CEC9}" type="parTrans" cxnId="{8C02E75B-448E-4B00-83E3-36A3F267F9F8}">
      <dgm:prSet/>
      <dgm:spPr/>
      <dgm:t>
        <a:bodyPr/>
        <a:lstStyle/>
        <a:p>
          <a:endParaRPr lang="en-US"/>
        </a:p>
      </dgm:t>
    </dgm:pt>
    <dgm:pt modelId="{306BD527-BD33-40CF-9357-94D1728F822A}" type="sibTrans" cxnId="{8C02E75B-448E-4B00-83E3-36A3F267F9F8}">
      <dgm:prSet/>
      <dgm:spPr/>
      <dgm:t>
        <a:bodyPr/>
        <a:lstStyle/>
        <a:p>
          <a:endParaRPr lang="en-US"/>
        </a:p>
      </dgm:t>
    </dgm:pt>
    <dgm:pt modelId="{EDD4E191-5BBB-4D5D-9320-548AF496190A}" type="pres">
      <dgm:prSet presAssocID="{8F4E5464-A17F-4CBC-98C9-478C59D9AE48}" presName="diagram" presStyleCnt="0">
        <dgm:presLayoutVars>
          <dgm:chPref val="1"/>
          <dgm:dir/>
          <dgm:animOne val="branch"/>
          <dgm:animLvl val="lvl"/>
          <dgm:resizeHandles val="exact"/>
        </dgm:presLayoutVars>
      </dgm:prSet>
      <dgm:spPr/>
    </dgm:pt>
    <dgm:pt modelId="{A9027BC3-7487-432B-ACEA-142596304D39}" type="pres">
      <dgm:prSet presAssocID="{C6D442FB-87B7-4D53-936B-EACC260B3C62}" presName="root1" presStyleCnt="0"/>
      <dgm:spPr/>
    </dgm:pt>
    <dgm:pt modelId="{D2C4A783-5B24-438C-8709-44B3CB2837F9}" type="pres">
      <dgm:prSet presAssocID="{C6D442FB-87B7-4D53-936B-EACC260B3C62}" presName="LevelOneTextNode" presStyleLbl="node0" presStyleIdx="0" presStyleCnt="1" custScaleX="95383" custScaleY="83649" custLinFactNeighborX="-74173" custLinFactNeighborY="66855">
        <dgm:presLayoutVars>
          <dgm:chPref val="3"/>
        </dgm:presLayoutVars>
      </dgm:prSet>
      <dgm:spPr/>
    </dgm:pt>
    <dgm:pt modelId="{ED1611BA-DFFC-469F-9B83-AFC6FA56CA1C}" type="pres">
      <dgm:prSet presAssocID="{C6D442FB-87B7-4D53-936B-EACC260B3C62}" presName="level2hierChild" presStyleCnt="0"/>
      <dgm:spPr/>
    </dgm:pt>
    <dgm:pt modelId="{69CAB370-CE8F-49CC-B449-61561AB6503D}" type="pres">
      <dgm:prSet presAssocID="{CCB3B91A-1DF6-448A-BC66-FB1AF9AD93DD}" presName="conn2-1" presStyleLbl="parChTrans1D2" presStyleIdx="0" presStyleCnt="4"/>
      <dgm:spPr/>
    </dgm:pt>
    <dgm:pt modelId="{E7619720-6C10-4EA9-A21C-D432787C3897}" type="pres">
      <dgm:prSet presAssocID="{CCB3B91A-1DF6-448A-BC66-FB1AF9AD93DD}" presName="connTx" presStyleLbl="parChTrans1D2" presStyleIdx="0" presStyleCnt="4"/>
      <dgm:spPr/>
    </dgm:pt>
    <dgm:pt modelId="{C5D4A4C0-7B78-4F2E-9BAE-260E14D701EA}" type="pres">
      <dgm:prSet presAssocID="{B0BAB1A2-4717-4F21-9E9B-65A16BEBA8F5}" presName="root2" presStyleCnt="0"/>
      <dgm:spPr/>
    </dgm:pt>
    <dgm:pt modelId="{9B760BD7-79E8-4A95-9607-50E828DA5B73}" type="pres">
      <dgm:prSet presAssocID="{B0BAB1A2-4717-4F21-9E9B-65A16BEBA8F5}" presName="LevelTwoTextNode" presStyleLbl="asst1" presStyleIdx="0" presStyleCnt="4">
        <dgm:presLayoutVars>
          <dgm:chPref val="3"/>
        </dgm:presLayoutVars>
      </dgm:prSet>
      <dgm:spPr/>
    </dgm:pt>
    <dgm:pt modelId="{B92F21BF-4CA2-40D2-93DC-71EB64BE57E4}" type="pres">
      <dgm:prSet presAssocID="{B0BAB1A2-4717-4F21-9E9B-65A16BEBA8F5}" presName="level3hierChild" presStyleCnt="0"/>
      <dgm:spPr/>
    </dgm:pt>
    <dgm:pt modelId="{70B1399E-ED76-453B-9B70-3807E3004E03}" type="pres">
      <dgm:prSet presAssocID="{A06B06D3-3F84-4360-8CE6-A56B2F09A975}" presName="conn2-1" presStyleLbl="parChTrans1D2" presStyleIdx="1" presStyleCnt="4"/>
      <dgm:spPr/>
    </dgm:pt>
    <dgm:pt modelId="{68A077EC-DC57-4314-84FB-742FF184C8D9}" type="pres">
      <dgm:prSet presAssocID="{A06B06D3-3F84-4360-8CE6-A56B2F09A975}" presName="connTx" presStyleLbl="parChTrans1D2" presStyleIdx="1" presStyleCnt="4"/>
      <dgm:spPr/>
    </dgm:pt>
    <dgm:pt modelId="{446076A5-160A-452F-8E0D-DCC162A3FCBC}" type="pres">
      <dgm:prSet presAssocID="{938BF641-4797-4952-AEF7-8A1018AE6D60}" presName="root2" presStyleCnt="0"/>
      <dgm:spPr/>
    </dgm:pt>
    <dgm:pt modelId="{82D1F54F-80A5-4260-BC69-181CBF2263D4}" type="pres">
      <dgm:prSet presAssocID="{938BF641-4797-4952-AEF7-8A1018AE6D60}" presName="LevelTwoTextNode" presStyleLbl="asst1" presStyleIdx="1" presStyleCnt="4">
        <dgm:presLayoutVars>
          <dgm:chPref val="3"/>
        </dgm:presLayoutVars>
      </dgm:prSet>
      <dgm:spPr/>
    </dgm:pt>
    <dgm:pt modelId="{517A71C6-67FD-45BB-8FD3-39A1E284EEC7}" type="pres">
      <dgm:prSet presAssocID="{938BF641-4797-4952-AEF7-8A1018AE6D60}" presName="level3hierChild" presStyleCnt="0"/>
      <dgm:spPr/>
    </dgm:pt>
    <dgm:pt modelId="{32653575-6AA8-497D-89F5-0E177A90D6BE}" type="pres">
      <dgm:prSet presAssocID="{05F50649-DD95-4FCF-A3FC-1F0A1925CEC9}" presName="conn2-1" presStyleLbl="parChTrans1D2" presStyleIdx="2" presStyleCnt="4"/>
      <dgm:spPr/>
    </dgm:pt>
    <dgm:pt modelId="{FE6F2B0D-7BCB-4789-8E9A-C4F0C46B235C}" type="pres">
      <dgm:prSet presAssocID="{05F50649-DD95-4FCF-A3FC-1F0A1925CEC9}" presName="connTx" presStyleLbl="parChTrans1D2" presStyleIdx="2" presStyleCnt="4"/>
      <dgm:spPr/>
    </dgm:pt>
    <dgm:pt modelId="{33CDD9B3-B250-435E-BF88-56067992A85B}" type="pres">
      <dgm:prSet presAssocID="{9F925ED3-8752-4E99-97B8-07C3A278FCC8}" presName="root2" presStyleCnt="0"/>
      <dgm:spPr/>
    </dgm:pt>
    <dgm:pt modelId="{7F0DBC5B-EAD4-46CB-8622-C2D02B4A1D0F}" type="pres">
      <dgm:prSet presAssocID="{9F925ED3-8752-4E99-97B8-07C3A278FCC8}" presName="LevelTwoTextNode" presStyleLbl="asst1" presStyleIdx="2" presStyleCnt="4">
        <dgm:presLayoutVars>
          <dgm:chPref val="3"/>
        </dgm:presLayoutVars>
      </dgm:prSet>
      <dgm:spPr/>
    </dgm:pt>
    <dgm:pt modelId="{BC6063D9-076F-4D42-9D42-B2A12785C3F1}" type="pres">
      <dgm:prSet presAssocID="{9F925ED3-8752-4E99-97B8-07C3A278FCC8}" presName="level3hierChild" presStyleCnt="0"/>
      <dgm:spPr/>
    </dgm:pt>
    <dgm:pt modelId="{C7D75B56-B124-4F12-B44B-2D5680A28B91}" type="pres">
      <dgm:prSet presAssocID="{C88441A3-8A77-4EF3-A6ED-61D9D8CF3EC4}" presName="conn2-1" presStyleLbl="parChTrans1D2" presStyleIdx="3" presStyleCnt="4"/>
      <dgm:spPr/>
    </dgm:pt>
    <dgm:pt modelId="{CAE41AC4-AE9F-41CD-9827-64D2EEF1FAF1}" type="pres">
      <dgm:prSet presAssocID="{C88441A3-8A77-4EF3-A6ED-61D9D8CF3EC4}" presName="connTx" presStyleLbl="parChTrans1D2" presStyleIdx="3" presStyleCnt="4"/>
      <dgm:spPr/>
    </dgm:pt>
    <dgm:pt modelId="{B0A1BADC-4201-47F7-8F73-A2528EB744B0}" type="pres">
      <dgm:prSet presAssocID="{674C5AA4-2D3F-462D-BBAA-9DEE90A067B3}" presName="root2" presStyleCnt="0"/>
      <dgm:spPr/>
    </dgm:pt>
    <dgm:pt modelId="{33D8A9AA-3281-4E52-9BBE-3FA44C19153E}" type="pres">
      <dgm:prSet presAssocID="{674C5AA4-2D3F-462D-BBAA-9DEE90A067B3}" presName="LevelTwoTextNode" presStyleLbl="asst1" presStyleIdx="3" presStyleCnt="4" custLinFactNeighborX="-22916" custLinFactNeighborY="-2640">
        <dgm:presLayoutVars>
          <dgm:chPref val="3"/>
        </dgm:presLayoutVars>
      </dgm:prSet>
      <dgm:spPr/>
    </dgm:pt>
    <dgm:pt modelId="{2D5BC427-4F8E-42E5-A98C-D092F2EB9CF1}" type="pres">
      <dgm:prSet presAssocID="{674C5AA4-2D3F-462D-BBAA-9DEE90A067B3}" presName="level3hierChild" presStyleCnt="0"/>
      <dgm:spPr/>
    </dgm:pt>
  </dgm:ptLst>
  <dgm:cxnLst>
    <dgm:cxn modelId="{5AA3D706-BCF0-4DB9-9F56-B3C519519160}" type="presOf" srcId="{05F50649-DD95-4FCF-A3FC-1F0A1925CEC9}" destId="{32653575-6AA8-497D-89F5-0E177A90D6BE}" srcOrd="0" destOrd="0" presId="urn:microsoft.com/office/officeart/2005/8/layout/hierarchy2"/>
    <dgm:cxn modelId="{97331712-CDD1-4FAF-A4A6-959D77B8F63A}" type="presOf" srcId="{A06B06D3-3F84-4360-8CE6-A56B2F09A975}" destId="{68A077EC-DC57-4314-84FB-742FF184C8D9}" srcOrd="1" destOrd="0" presId="urn:microsoft.com/office/officeart/2005/8/layout/hierarchy2"/>
    <dgm:cxn modelId="{B4E2EB23-76D1-407C-9F25-98C0A9A6FA19}" srcId="{C6D442FB-87B7-4D53-936B-EACC260B3C62}" destId="{B0BAB1A2-4717-4F21-9E9B-65A16BEBA8F5}" srcOrd="0" destOrd="0" parTransId="{CCB3B91A-1DF6-448A-BC66-FB1AF9AD93DD}" sibTransId="{542BD07F-D666-4E1F-88D9-74F6C2FAAA33}"/>
    <dgm:cxn modelId="{C131243F-C550-4E51-A738-4F555487BC2E}" type="presOf" srcId="{8F4E5464-A17F-4CBC-98C9-478C59D9AE48}" destId="{EDD4E191-5BBB-4D5D-9320-548AF496190A}" srcOrd="0" destOrd="0" presId="urn:microsoft.com/office/officeart/2005/8/layout/hierarchy2"/>
    <dgm:cxn modelId="{8C02E75B-448E-4B00-83E3-36A3F267F9F8}" srcId="{C6D442FB-87B7-4D53-936B-EACC260B3C62}" destId="{9F925ED3-8752-4E99-97B8-07C3A278FCC8}" srcOrd="2" destOrd="0" parTransId="{05F50649-DD95-4FCF-A3FC-1F0A1925CEC9}" sibTransId="{306BD527-BD33-40CF-9357-94D1728F822A}"/>
    <dgm:cxn modelId="{58339C5D-E96E-46FD-9FF9-EA32108460BA}" type="presOf" srcId="{05F50649-DD95-4FCF-A3FC-1F0A1925CEC9}" destId="{FE6F2B0D-7BCB-4789-8E9A-C4F0C46B235C}" srcOrd="1" destOrd="0" presId="urn:microsoft.com/office/officeart/2005/8/layout/hierarchy2"/>
    <dgm:cxn modelId="{CC24D863-2307-4385-96AF-72E19C507D13}" type="presOf" srcId="{9F925ED3-8752-4E99-97B8-07C3A278FCC8}" destId="{7F0DBC5B-EAD4-46CB-8622-C2D02B4A1D0F}" srcOrd="0" destOrd="0" presId="urn:microsoft.com/office/officeart/2005/8/layout/hierarchy2"/>
    <dgm:cxn modelId="{4B9EB145-636D-4A10-B1E5-C26B3DEBE527}" type="presOf" srcId="{C88441A3-8A77-4EF3-A6ED-61D9D8CF3EC4}" destId="{C7D75B56-B124-4F12-B44B-2D5680A28B91}" srcOrd="0" destOrd="0" presId="urn:microsoft.com/office/officeart/2005/8/layout/hierarchy2"/>
    <dgm:cxn modelId="{98BCB54B-8B55-46AE-8A63-BB0CEAB2529D}" type="presOf" srcId="{CCB3B91A-1DF6-448A-BC66-FB1AF9AD93DD}" destId="{E7619720-6C10-4EA9-A21C-D432787C3897}" srcOrd="1" destOrd="0" presId="urn:microsoft.com/office/officeart/2005/8/layout/hierarchy2"/>
    <dgm:cxn modelId="{C7E12255-96DA-4E83-8A53-1758EA3AAF27}" srcId="{8F4E5464-A17F-4CBC-98C9-478C59D9AE48}" destId="{C6D442FB-87B7-4D53-936B-EACC260B3C62}" srcOrd="0" destOrd="0" parTransId="{4725C0E9-BA78-4FBF-A9B2-0D2934606295}" sibTransId="{61E79FDD-F6A5-4316-8CDB-5DEBEA9C783C}"/>
    <dgm:cxn modelId="{8E939285-7F0C-4F3A-A621-DB3752CD2AAE}" type="presOf" srcId="{C88441A3-8A77-4EF3-A6ED-61D9D8CF3EC4}" destId="{CAE41AC4-AE9F-41CD-9827-64D2EEF1FAF1}" srcOrd="1" destOrd="0" presId="urn:microsoft.com/office/officeart/2005/8/layout/hierarchy2"/>
    <dgm:cxn modelId="{0B2ED897-BBA2-48A0-BB38-63DEADB96643}" type="presOf" srcId="{674C5AA4-2D3F-462D-BBAA-9DEE90A067B3}" destId="{33D8A9AA-3281-4E52-9BBE-3FA44C19153E}" srcOrd="0" destOrd="0" presId="urn:microsoft.com/office/officeart/2005/8/layout/hierarchy2"/>
    <dgm:cxn modelId="{98772DA4-42C2-4BCD-A9E1-6093C259E39B}" srcId="{C6D442FB-87B7-4D53-936B-EACC260B3C62}" destId="{938BF641-4797-4952-AEF7-8A1018AE6D60}" srcOrd="1" destOrd="0" parTransId="{A06B06D3-3F84-4360-8CE6-A56B2F09A975}" sibTransId="{83D3657A-E123-4E9F-AF6E-20D529499575}"/>
    <dgm:cxn modelId="{065B45BC-5AA9-470C-AEC7-1CB14E2D7841}" type="presOf" srcId="{B0BAB1A2-4717-4F21-9E9B-65A16BEBA8F5}" destId="{9B760BD7-79E8-4A95-9607-50E828DA5B73}" srcOrd="0" destOrd="0" presId="urn:microsoft.com/office/officeart/2005/8/layout/hierarchy2"/>
    <dgm:cxn modelId="{043D7CC4-7D5F-4342-93D2-1CDAA6570BEF}" type="presOf" srcId="{C6D442FB-87B7-4D53-936B-EACC260B3C62}" destId="{D2C4A783-5B24-438C-8709-44B3CB2837F9}" srcOrd="0" destOrd="0" presId="urn:microsoft.com/office/officeart/2005/8/layout/hierarchy2"/>
    <dgm:cxn modelId="{826879CF-7846-4643-921E-18C4EFFBCDC5}" type="presOf" srcId="{CCB3B91A-1DF6-448A-BC66-FB1AF9AD93DD}" destId="{69CAB370-CE8F-49CC-B449-61561AB6503D}" srcOrd="0" destOrd="0" presId="urn:microsoft.com/office/officeart/2005/8/layout/hierarchy2"/>
    <dgm:cxn modelId="{4FD9ACD8-D8F4-4735-AAF5-0EC641EE1827}" type="presOf" srcId="{A06B06D3-3F84-4360-8CE6-A56B2F09A975}" destId="{70B1399E-ED76-453B-9B70-3807E3004E03}" srcOrd="0" destOrd="0" presId="urn:microsoft.com/office/officeart/2005/8/layout/hierarchy2"/>
    <dgm:cxn modelId="{BFF6BCF2-1D02-4DDC-BE95-84FF808A0E60}" type="presOf" srcId="{938BF641-4797-4952-AEF7-8A1018AE6D60}" destId="{82D1F54F-80A5-4260-BC69-181CBF2263D4}" srcOrd="0" destOrd="0" presId="urn:microsoft.com/office/officeart/2005/8/layout/hierarchy2"/>
    <dgm:cxn modelId="{2C47E4FC-A306-49C7-B88A-8AB829F3F82B}" srcId="{C6D442FB-87B7-4D53-936B-EACC260B3C62}" destId="{674C5AA4-2D3F-462D-BBAA-9DEE90A067B3}" srcOrd="3" destOrd="0" parTransId="{C88441A3-8A77-4EF3-A6ED-61D9D8CF3EC4}" sibTransId="{E6B6164F-D851-4AD2-8F49-E7F7F805CAE5}"/>
    <dgm:cxn modelId="{3CDF332E-6B0B-4DD0-AE30-001834BA41A5}" type="presParOf" srcId="{EDD4E191-5BBB-4D5D-9320-548AF496190A}" destId="{A9027BC3-7487-432B-ACEA-142596304D39}" srcOrd="0" destOrd="0" presId="urn:microsoft.com/office/officeart/2005/8/layout/hierarchy2"/>
    <dgm:cxn modelId="{4116D9AE-51EB-465A-99EF-1252C22D9E93}" type="presParOf" srcId="{A9027BC3-7487-432B-ACEA-142596304D39}" destId="{D2C4A783-5B24-438C-8709-44B3CB2837F9}" srcOrd="0" destOrd="0" presId="urn:microsoft.com/office/officeart/2005/8/layout/hierarchy2"/>
    <dgm:cxn modelId="{66E78444-7E0B-4D6E-91F9-ED4D7C82725E}" type="presParOf" srcId="{A9027BC3-7487-432B-ACEA-142596304D39}" destId="{ED1611BA-DFFC-469F-9B83-AFC6FA56CA1C}" srcOrd="1" destOrd="0" presId="urn:microsoft.com/office/officeart/2005/8/layout/hierarchy2"/>
    <dgm:cxn modelId="{0A1CA1F8-B831-4343-B425-01CA72070DB6}" type="presParOf" srcId="{ED1611BA-DFFC-469F-9B83-AFC6FA56CA1C}" destId="{69CAB370-CE8F-49CC-B449-61561AB6503D}" srcOrd="0" destOrd="0" presId="urn:microsoft.com/office/officeart/2005/8/layout/hierarchy2"/>
    <dgm:cxn modelId="{A068FBE7-69E6-42F6-86CA-0C36E835ADFC}" type="presParOf" srcId="{69CAB370-CE8F-49CC-B449-61561AB6503D}" destId="{E7619720-6C10-4EA9-A21C-D432787C3897}" srcOrd="0" destOrd="0" presId="urn:microsoft.com/office/officeart/2005/8/layout/hierarchy2"/>
    <dgm:cxn modelId="{9C04546A-CDA7-44BC-8B44-F4750ABEA3EB}" type="presParOf" srcId="{ED1611BA-DFFC-469F-9B83-AFC6FA56CA1C}" destId="{C5D4A4C0-7B78-4F2E-9BAE-260E14D701EA}" srcOrd="1" destOrd="0" presId="urn:microsoft.com/office/officeart/2005/8/layout/hierarchy2"/>
    <dgm:cxn modelId="{549BE88D-208C-4FC8-A394-3ADF9C63EE41}" type="presParOf" srcId="{C5D4A4C0-7B78-4F2E-9BAE-260E14D701EA}" destId="{9B760BD7-79E8-4A95-9607-50E828DA5B73}" srcOrd="0" destOrd="0" presId="urn:microsoft.com/office/officeart/2005/8/layout/hierarchy2"/>
    <dgm:cxn modelId="{A2ED8F33-6959-4F46-AF0C-59EA3796B3F8}" type="presParOf" srcId="{C5D4A4C0-7B78-4F2E-9BAE-260E14D701EA}" destId="{B92F21BF-4CA2-40D2-93DC-71EB64BE57E4}" srcOrd="1" destOrd="0" presId="urn:microsoft.com/office/officeart/2005/8/layout/hierarchy2"/>
    <dgm:cxn modelId="{AC0C97B8-B480-4345-B973-58900C470E08}" type="presParOf" srcId="{ED1611BA-DFFC-469F-9B83-AFC6FA56CA1C}" destId="{70B1399E-ED76-453B-9B70-3807E3004E03}" srcOrd="2" destOrd="0" presId="urn:microsoft.com/office/officeart/2005/8/layout/hierarchy2"/>
    <dgm:cxn modelId="{0BDF42E7-AB0D-4CBB-BD9B-6C81E67CC8CB}" type="presParOf" srcId="{70B1399E-ED76-453B-9B70-3807E3004E03}" destId="{68A077EC-DC57-4314-84FB-742FF184C8D9}" srcOrd="0" destOrd="0" presId="urn:microsoft.com/office/officeart/2005/8/layout/hierarchy2"/>
    <dgm:cxn modelId="{1A575824-BE84-411C-AC7D-7A1021AE631F}" type="presParOf" srcId="{ED1611BA-DFFC-469F-9B83-AFC6FA56CA1C}" destId="{446076A5-160A-452F-8E0D-DCC162A3FCBC}" srcOrd="3" destOrd="0" presId="urn:microsoft.com/office/officeart/2005/8/layout/hierarchy2"/>
    <dgm:cxn modelId="{02F10171-391C-48D1-9FEE-0CE7874AB554}" type="presParOf" srcId="{446076A5-160A-452F-8E0D-DCC162A3FCBC}" destId="{82D1F54F-80A5-4260-BC69-181CBF2263D4}" srcOrd="0" destOrd="0" presId="urn:microsoft.com/office/officeart/2005/8/layout/hierarchy2"/>
    <dgm:cxn modelId="{8189557C-45CC-4F92-BF39-9B06E636A491}" type="presParOf" srcId="{446076A5-160A-452F-8E0D-DCC162A3FCBC}" destId="{517A71C6-67FD-45BB-8FD3-39A1E284EEC7}" srcOrd="1" destOrd="0" presId="urn:microsoft.com/office/officeart/2005/8/layout/hierarchy2"/>
    <dgm:cxn modelId="{621CAA0F-6E82-48DD-92AF-EE98748F7F16}" type="presParOf" srcId="{ED1611BA-DFFC-469F-9B83-AFC6FA56CA1C}" destId="{32653575-6AA8-497D-89F5-0E177A90D6BE}" srcOrd="4" destOrd="0" presId="urn:microsoft.com/office/officeart/2005/8/layout/hierarchy2"/>
    <dgm:cxn modelId="{6895CF50-83B1-46C4-B334-D21A830F10F3}" type="presParOf" srcId="{32653575-6AA8-497D-89F5-0E177A90D6BE}" destId="{FE6F2B0D-7BCB-4789-8E9A-C4F0C46B235C}" srcOrd="0" destOrd="0" presId="urn:microsoft.com/office/officeart/2005/8/layout/hierarchy2"/>
    <dgm:cxn modelId="{ED24BE5A-18DA-4B25-BFBE-B5F7AAFFA7BD}" type="presParOf" srcId="{ED1611BA-DFFC-469F-9B83-AFC6FA56CA1C}" destId="{33CDD9B3-B250-435E-BF88-56067992A85B}" srcOrd="5" destOrd="0" presId="urn:microsoft.com/office/officeart/2005/8/layout/hierarchy2"/>
    <dgm:cxn modelId="{761CB479-2645-426A-98EC-111E936FD6AC}" type="presParOf" srcId="{33CDD9B3-B250-435E-BF88-56067992A85B}" destId="{7F0DBC5B-EAD4-46CB-8622-C2D02B4A1D0F}" srcOrd="0" destOrd="0" presId="urn:microsoft.com/office/officeart/2005/8/layout/hierarchy2"/>
    <dgm:cxn modelId="{8DF45F07-8091-46DD-AD9D-18260E47CC8B}" type="presParOf" srcId="{33CDD9B3-B250-435E-BF88-56067992A85B}" destId="{BC6063D9-076F-4D42-9D42-B2A12785C3F1}" srcOrd="1" destOrd="0" presId="urn:microsoft.com/office/officeart/2005/8/layout/hierarchy2"/>
    <dgm:cxn modelId="{74942578-8439-4274-9CA4-FF83BDC045CE}" type="presParOf" srcId="{ED1611BA-DFFC-469F-9B83-AFC6FA56CA1C}" destId="{C7D75B56-B124-4F12-B44B-2D5680A28B91}" srcOrd="6" destOrd="0" presId="urn:microsoft.com/office/officeart/2005/8/layout/hierarchy2"/>
    <dgm:cxn modelId="{5602A466-B01E-46F1-B5BE-A457B96F90D4}" type="presParOf" srcId="{C7D75B56-B124-4F12-B44B-2D5680A28B91}" destId="{CAE41AC4-AE9F-41CD-9827-64D2EEF1FAF1}" srcOrd="0" destOrd="0" presId="urn:microsoft.com/office/officeart/2005/8/layout/hierarchy2"/>
    <dgm:cxn modelId="{601DA9A4-375E-492E-A55B-2F5C8F34D5AF}" type="presParOf" srcId="{ED1611BA-DFFC-469F-9B83-AFC6FA56CA1C}" destId="{B0A1BADC-4201-47F7-8F73-A2528EB744B0}" srcOrd="7" destOrd="0" presId="urn:microsoft.com/office/officeart/2005/8/layout/hierarchy2"/>
    <dgm:cxn modelId="{EDC2F6FF-8D6E-4F5F-9A65-B84884402F10}" type="presParOf" srcId="{B0A1BADC-4201-47F7-8F73-A2528EB744B0}" destId="{33D8A9AA-3281-4E52-9BBE-3FA44C19153E}" srcOrd="0" destOrd="0" presId="urn:microsoft.com/office/officeart/2005/8/layout/hierarchy2"/>
    <dgm:cxn modelId="{DCB6E368-63DB-4790-A08B-234CF0C90E20}" type="presParOf" srcId="{B0A1BADC-4201-47F7-8F73-A2528EB744B0}" destId="{2D5BC427-4F8E-42E5-A98C-D092F2EB9CF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2DBC-C309-46F1-9E31-4B60A4B358ED}">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B45B476-47C3-4DDB-B130-5098AD7C133F}">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C2B8C24-1DB7-43E2-A309-35B767A97F1A}">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Healthier baby</a:t>
          </a:r>
        </a:p>
      </dsp:txBody>
      <dsp:txXfrm>
        <a:off x="1941716" y="718"/>
        <a:ext cx="4571887" cy="1681139"/>
      </dsp:txXfrm>
    </dsp:sp>
    <dsp:sp modelId="{2C095A3C-D076-4CDC-A5B2-BC5DCFA26F4D}">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0B6DEBC-552E-42D0-B39F-A17ACE04ECEB}">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CE4ABE7-BB66-45C5-90FC-2F34C4D218F1}">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Healthier mom</a:t>
          </a:r>
        </a:p>
      </dsp:txBody>
      <dsp:txXfrm>
        <a:off x="1941716" y="2102143"/>
        <a:ext cx="4571887" cy="1681139"/>
      </dsp:txXfrm>
    </dsp:sp>
    <dsp:sp modelId="{025EFA34-1FFE-4900-9F0F-7D19A57E5D66}">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37CE6A3-6460-4689-B0E4-E03A81B8AC5D}">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23B453C-6515-41E3-B238-655D7DF272C8}">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Healthier community</a:t>
          </a:r>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4A783-5B24-438C-8709-44B3CB2837F9}">
      <dsp:nvSpPr>
        <dsp:cNvPr id="0" name=""/>
        <dsp:cNvSpPr/>
      </dsp:nvSpPr>
      <dsp:spPr>
        <a:xfrm>
          <a:off x="0" y="3252416"/>
          <a:ext cx="2505461" cy="10986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CPA</a:t>
          </a:r>
        </a:p>
      </dsp:txBody>
      <dsp:txXfrm>
        <a:off x="32177" y="3284593"/>
        <a:ext cx="2441107" cy="1034265"/>
      </dsp:txXfrm>
    </dsp:sp>
    <dsp:sp modelId="{69CAB370-CE8F-49CC-B449-61561AB6503D}">
      <dsp:nvSpPr>
        <dsp:cNvPr id="0" name=""/>
        <dsp:cNvSpPr/>
      </dsp:nvSpPr>
      <dsp:spPr>
        <a:xfrm rot="18803790">
          <a:off x="1828477" y="2209704"/>
          <a:ext cx="4326372" cy="40429"/>
        </a:xfrm>
        <a:custGeom>
          <a:avLst/>
          <a:gdLst/>
          <a:ahLst/>
          <a:cxnLst/>
          <a:rect l="0" t="0" r="0" b="0"/>
          <a:pathLst>
            <a:path>
              <a:moveTo>
                <a:pt x="0" y="20214"/>
              </a:moveTo>
              <a:lnTo>
                <a:pt x="4326372"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883504" y="2121759"/>
        <a:ext cx="216318" cy="216318"/>
      </dsp:txXfrm>
    </dsp:sp>
    <dsp:sp modelId="{9B760BD7-79E8-4A95-9607-50E828DA5B73}">
      <dsp:nvSpPr>
        <dsp:cNvPr id="0" name=""/>
        <dsp:cNvSpPr/>
      </dsp:nvSpPr>
      <dsp:spPr>
        <a:xfrm>
          <a:off x="5477866" y="1427"/>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516333" y="39894"/>
        <a:ext cx="2549803" cy="1236434"/>
      </dsp:txXfrm>
    </dsp:sp>
    <dsp:sp modelId="{70B1399E-ED76-453B-9B70-3807E3004E03}">
      <dsp:nvSpPr>
        <dsp:cNvPr id="0" name=""/>
        <dsp:cNvSpPr/>
      </dsp:nvSpPr>
      <dsp:spPr>
        <a:xfrm rot="19872758">
          <a:off x="2295885" y="2964891"/>
          <a:ext cx="3391557" cy="40429"/>
        </a:xfrm>
        <a:custGeom>
          <a:avLst/>
          <a:gdLst/>
          <a:ahLst/>
          <a:cxnLst/>
          <a:rect l="0" t="0" r="0" b="0"/>
          <a:pathLst>
            <a:path>
              <a:moveTo>
                <a:pt x="0" y="20214"/>
              </a:moveTo>
              <a:lnTo>
                <a:pt x="3391557"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906874" y="2900317"/>
        <a:ext cx="169577" cy="169577"/>
      </dsp:txXfrm>
    </dsp:sp>
    <dsp:sp modelId="{82D1F54F-80A5-4260-BC69-181CBF2263D4}">
      <dsp:nvSpPr>
        <dsp:cNvPr id="0" name=""/>
        <dsp:cNvSpPr/>
      </dsp:nvSpPr>
      <dsp:spPr>
        <a:xfrm>
          <a:off x="5477866" y="1511801"/>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516333" y="1550268"/>
        <a:ext cx="2549803" cy="1236434"/>
      </dsp:txXfrm>
    </dsp:sp>
    <dsp:sp modelId="{32653575-6AA8-497D-89F5-0E177A90D6BE}">
      <dsp:nvSpPr>
        <dsp:cNvPr id="0" name=""/>
        <dsp:cNvSpPr/>
      </dsp:nvSpPr>
      <dsp:spPr>
        <a:xfrm rot="21457980">
          <a:off x="2504192" y="3720078"/>
          <a:ext cx="2974943" cy="40429"/>
        </a:xfrm>
        <a:custGeom>
          <a:avLst/>
          <a:gdLst/>
          <a:ahLst/>
          <a:cxnLst/>
          <a:rect l="0" t="0" r="0" b="0"/>
          <a:pathLst>
            <a:path>
              <a:moveTo>
                <a:pt x="0" y="20214"/>
              </a:moveTo>
              <a:lnTo>
                <a:pt x="2974943"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917290" y="3665919"/>
        <a:ext cx="148747" cy="148747"/>
      </dsp:txXfrm>
    </dsp:sp>
    <dsp:sp modelId="{7F0DBC5B-EAD4-46CB-8622-C2D02B4A1D0F}">
      <dsp:nvSpPr>
        <dsp:cNvPr id="0" name=""/>
        <dsp:cNvSpPr/>
      </dsp:nvSpPr>
      <dsp:spPr>
        <a:xfrm>
          <a:off x="5477866" y="3022176"/>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516333" y="3060643"/>
        <a:ext cx="2549803" cy="1236434"/>
      </dsp:txXfrm>
    </dsp:sp>
    <dsp:sp modelId="{C7D75B56-B124-4F12-B44B-2D5680A28B91}">
      <dsp:nvSpPr>
        <dsp:cNvPr id="0" name=""/>
        <dsp:cNvSpPr/>
      </dsp:nvSpPr>
      <dsp:spPr>
        <a:xfrm rot="1508254">
          <a:off x="2350626" y="4475979"/>
          <a:ext cx="3269676" cy="40429"/>
        </a:xfrm>
        <a:custGeom>
          <a:avLst/>
          <a:gdLst/>
          <a:ahLst/>
          <a:cxnLst/>
          <a:rect l="0" t="0" r="0" b="0"/>
          <a:pathLst>
            <a:path>
              <a:moveTo>
                <a:pt x="0" y="20214"/>
              </a:moveTo>
              <a:lnTo>
                <a:pt x="3269676"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03722" y="4414452"/>
        <a:ext cx="163483" cy="163483"/>
      </dsp:txXfrm>
    </dsp:sp>
    <dsp:sp modelId="{33D8A9AA-3281-4E52-9BBE-3FA44C19153E}">
      <dsp:nvSpPr>
        <dsp:cNvPr id="0" name=""/>
        <dsp:cNvSpPr/>
      </dsp:nvSpPr>
      <dsp:spPr>
        <a:xfrm>
          <a:off x="5465468" y="4533978"/>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503935" y="4572445"/>
        <a:ext cx="2549803" cy="1236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4A783-5B24-438C-8709-44B3CB2837F9}">
      <dsp:nvSpPr>
        <dsp:cNvPr id="0" name=""/>
        <dsp:cNvSpPr/>
      </dsp:nvSpPr>
      <dsp:spPr>
        <a:xfrm>
          <a:off x="0" y="3252416"/>
          <a:ext cx="2505461" cy="10986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CPA</a:t>
          </a:r>
        </a:p>
      </dsp:txBody>
      <dsp:txXfrm>
        <a:off x="32177" y="3284593"/>
        <a:ext cx="2441107" cy="1034265"/>
      </dsp:txXfrm>
    </dsp:sp>
    <dsp:sp modelId="{69CAB370-CE8F-49CC-B449-61561AB6503D}">
      <dsp:nvSpPr>
        <dsp:cNvPr id="0" name=""/>
        <dsp:cNvSpPr/>
      </dsp:nvSpPr>
      <dsp:spPr>
        <a:xfrm rot="18407900">
          <a:off x="1736049" y="2245086"/>
          <a:ext cx="3837470" cy="40429"/>
        </a:xfrm>
        <a:custGeom>
          <a:avLst/>
          <a:gdLst/>
          <a:ahLst/>
          <a:cxnLst/>
          <a:rect l="0" t="0" r="0" b="0"/>
          <a:pathLst>
            <a:path>
              <a:moveTo>
                <a:pt x="0" y="20214"/>
              </a:moveTo>
              <a:lnTo>
                <a:pt x="3837470"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558847" y="2169364"/>
        <a:ext cx="191873" cy="191873"/>
      </dsp:txXfrm>
    </dsp:sp>
    <dsp:sp modelId="{9B760BD7-79E8-4A95-9607-50E828DA5B73}">
      <dsp:nvSpPr>
        <dsp:cNvPr id="0" name=""/>
        <dsp:cNvSpPr/>
      </dsp:nvSpPr>
      <dsp:spPr>
        <a:xfrm>
          <a:off x="4804108" y="72191"/>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Embarrassed to BF in public</a:t>
          </a:r>
        </a:p>
      </dsp:txBody>
      <dsp:txXfrm>
        <a:off x="4842575" y="110658"/>
        <a:ext cx="2549803" cy="1236434"/>
      </dsp:txXfrm>
    </dsp:sp>
    <dsp:sp modelId="{70B1399E-ED76-453B-9B70-3807E3004E03}">
      <dsp:nvSpPr>
        <dsp:cNvPr id="0" name=""/>
        <dsp:cNvSpPr/>
      </dsp:nvSpPr>
      <dsp:spPr>
        <a:xfrm rot="19872758">
          <a:off x="2295885" y="2964891"/>
          <a:ext cx="3391557" cy="40429"/>
        </a:xfrm>
        <a:custGeom>
          <a:avLst/>
          <a:gdLst/>
          <a:ahLst/>
          <a:cxnLst/>
          <a:rect l="0" t="0" r="0" b="0"/>
          <a:pathLst>
            <a:path>
              <a:moveTo>
                <a:pt x="0" y="20214"/>
              </a:moveTo>
              <a:lnTo>
                <a:pt x="3391557"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906874" y="2900317"/>
        <a:ext cx="169577" cy="169577"/>
      </dsp:txXfrm>
    </dsp:sp>
    <dsp:sp modelId="{82D1F54F-80A5-4260-BC69-181CBF2263D4}">
      <dsp:nvSpPr>
        <dsp:cNvPr id="0" name=""/>
        <dsp:cNvSpPr/>
      </dsp:nvSpPr>
      <dsp:spPr>
        <a:xfrm>
          <a:off x="5477866" y="1511801"/>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5516333" y="1550268"/>
        <a:ext cx="2549803" cy="1236434"/>
      </dsp:txXfrm>
    </dsp:sp>
    <dsp:sp modelId="{32653575-6AA8-497D-89F5-0E177A90D6BE}">
      <dsp:nvSpPr>
        <dsp:cNvPr id="0" name=""/>
        <dsp:cNvSpPr/>
      </dsp:nvSpPr>
      <dsp:spPr>
        <a:xfrm rot="21457980">
          <a:off x="2504192" y="3720078"/>
          <a:ext cx="2974943" cy="40429"/>
        </a:xfrm>
        <a:custGeom>
          <a:avLst/>
          <a:gdLst/>
          <a:ahLst/>
          <a:cxnLst/>
          <a:rect l="0" t="0" r="0" b="0"/>
          <a:pathLst>
            <a:path>
              <a:moveTo>
                <a:pt x="0" y="20214"/>
              </a:moveTo>
              <a:lnTo>
                <a:pt x="2974943"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917290" y="3665919"/>
        <a:ext cx="148747" cy="148747"/>
      </dsp:txXfrm>
    </dsp:sp>
    <dsp:sp modelId="{7F0DBC5B-EAD4-46CB-8622-C2D02B4A1D0F}">
      <dsp:nvSpPr>
        <dsp:cNvPr id="0" name=""/>
        <dsp:cNvSpPr/>
      </dsp:nvSpPr>
      <dsp:spPr>
        <a:xfrm>
          <a:off x="5477866" y="3022176"/>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5516333" y="3060643"/>
        <a:ext cx="2549803" cy="1236434"/>
      </dsp:txXfrm>
    </dsp:sp>
    <dsp:sp modelId="{C7D75B56-B124-4F12-B44B-2D5680A28B91}">
      <dsp:nvSpPr>
        <dsp:cNvPr id="0" name=""/>
        <dsp:cNvSpPr/>
      </dsp:nvSpPr>
      <dsp:spPr>
        <a:xfrm rot="1508254">
          <a:off x="2350626" y="4475979"/>
          <a:ext cx="3269676" cy="40429"/>
        </a:xfrm>
        <a:custGeom>
          <a:avLst/>
          <a:gdLst/>
          <a:ahLst/>
          <a:cxnLst/>
          <a:rect l="0" t="0" r="0" b="0"/>
          <a:pathLst>
            <a:path>
              <a:moveTo>
                <a:pt x="0" y="20214"/>
              </a:moveTo>
              <a:lnTo>
                <a:pt x="3269676"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03722" y="4414452"/>
        <a:ext cx="163483" cy="163483"/>
      </dsp:txXfrm>
    </dsp:sp>
    <dsp:sp modelId="{33D8A9AA-3281-4E52-9BBE-3FA44C19153E}">
      <dsp:nvSpPr>
        <dsp:cNvPr id="0" name=""/>
        <dsp:cNvSpPr/>
      </dsp:nvSpPr>
      <dsp:spPr>
        <a:xfrm>
          <a:off x="5465468" y="4533978"/>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5503935" y="4572445"/>
        <a:ext cx="2549803" cy="1236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4A783-5B24-438C-8709-44B3CB2837F9}">
      <dsp:nvSpPr>
        <dsp:cNvPr id="0" name=""/>
        <dsp:cNvSpPr/>
      </dsp:nvSpPr>
      <dsp:spPr>
        <a:xfrm>
          <a:off x="0" y="3252416"/>
          <a:ext cx="2505461" cy="10986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CPA</a:t>
          </a:r>
        </a:p>
      </dsp:txBody>
      <dsp:txXfrm>
        <a:off x="32177" y="3284593"/>
        <a:ext cx="2441107" cy="1034265"/>
      </dsp:txXfrm>
    </dsp:sp>
    <dsp:sp modelId="{69CAB370-CE8F-49CC-B449-61561AB6503D}">
      <dsp:nvSpPr>
        <dsp:cNvPr id="0" name=""/>
        <dsp:cNvSpPr/>
      </dsp:nvSpPr>
      <dsp:spPr>
        <a:xfrm rot="18803790">
          <a:off x="1828477" y="2209704"/>
          <a:ext cx="4326372" cy="40429"/>
        </a:xfrm>
        <a:custGeom>
          <a:avLst/>
          <a:gdLst/>
          <a:ahLst/>
          <a:cxnLst/>
          <a:rect l="0" t="0" r="0" b="0"/>
          <a:pathLst>
            <a:path>
              <a:moveTo>
                <a:pt x="0" y="20214"/>
              </a:moveTo>
              <a:lnTo>
                <a:pt x="4326372"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883504" y="2121759"/>
        <a:ext cx="216318" cy="216318"/>
      </dsp:txXfrm>
    </dsp:sp>
    <dsp:sp modelId="{9B760BD7-79E8-4A95-9607-50E828DA5B73}">
      <dsp:nvSpPr>
        <dsp:cNvPr id="0" name=""/>
        <dsp:cNvSpPr/>
      </dsp:nvSpPr>
      <dsp:spPr>
        <a:xfrm>
          <a:off x="5477866" y="1427"/>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Embarrassed to BF in public</a:t>
          </a:r>
        </a:p>
      </dsp:txBody>
      <dsp:txXfrm>
        <a:off x="5516333" y="39894"/>
        <a:ext cx="2549803" cy="1236434"/>
      </dsp:txXfrm>
    </dsp:sp>
    <dsp:sp modelId="{70B1399E-ED76-453B-9B70-3807E3004E03}">
      <dsp:nvSpPr>
        <dsp:cNvPr id="0" name=""/>
        <dsp:cNvSpPr/>
      </dsp:nvSpPr>
      <dsp:spPr>
        <a:xfrm rot="19644057">
          <a:off x="2268043" y="2969580"/>
          <a:ext cx="3014091" cy="40429"/>
        </a:xfrm>
        <a:custGeom>
          <a:avLst/>
          <a:gdLst/>
          <a:ahLst/>
          <a:cxnLst/>
          <a:rect l="0" t="0" r="0" b="0"/>
          <a:pathLst>
            <a:path>
              <a:moveTo>
                <a:pt x="0" y="20214"/>
              </a:moveTo>
              <a:lnTo>
                <a:pt x="3014091"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99737" y="2914442"/>
        <a:ext cx="150704" cy="150704"/>
      </dsp:txXfrm>
    </dsp:sp>
    <dsp:sp modelId="{82D1F54F-80A5-4260-BC69-181CBF2263D4}">
      <dsp:nvSpPr>
        <dsp:cNvPr id="0" name=""/>
        <dsp:cNvSpPr/>
      </dsp:nvSpPr>
      <dsp:spPr>
        <a:xfrm>
          <a:off x="5044717" y="1521179"/>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Milk supply decreasing</a:t>
          </a:r>
        </a:p>
      </dsp:txBody>
      <dsp:txXfrm>
        <a:off x="5083184" y="1559646"/>
        <a:ext cx="2549803" cy="1236434"/>
      </dsp:txXfrm>
    </dsp:sp>
    <dsp:sp modelId="{32653575-6AA8-497D-89F5-0E177A90D6BE}">
      <dsp:nvSpPr>
        <dsp:cNvPr id="0" name=""/>
        <dsp:cNvSpPr/>
      </dsp:nvSpPr>
      <dsp:spPr>
        <a:xfrm rot="21457980">
          <a:off x="2504192" y="3720078"/>
          <a:ext cx="2974943" cy="40429"/>
        </a:xfrm>
        <a:custGeom>
          <a:avLst/>
          <a:gdLst/>
          <a:ahLst/>
          <a:cxnLst/>
          <a:rect l="0" t="0" r="0" b="0"/>
          <a:pathLst>
            <a:path>
              <a:moveTo>
                <a:pt x="0" y="20214"/>
              </a:moveTo>
              <a:lnTo>
                <a:pt x="2974943"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917290" y="3665919"/>
        <a:ext cx="148747" cy="148747"/>
      </dsp:txXfrm>
    </dsp:sp>
    <dsp:sp modelId="{7F0DBC5B-EAD4-46CB-8622-C2D02B4A1D0F}">
      <dsp:nvSpPr>
        <dsp:cNvPr id="0" name=""/>
        <dsp:cNvSpPr/>
      </dsp:nvSpPr>
      <dsp:spPr>
        <a:xfrm>
          <a:off x="5477866" y="3022176"/>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5516333" y="3060643"/>
        <a:ext cx="2549803" cy="1236434"/>
      </dsp:txXfrm>
    </dsp:sp>
    <dsp:sp modelId="{C7D75B56-B124-4F12-B44B-2D5680A28B91}">
      <dsp:nvSpPr>
        <dsp:cNvPr id="0" name=""/>
        <dsp:cNvSpPr/>
      </dsp:nvSpPr>
      <dsp:spPr>
        <a:xfrm rot="1508254">
          <a:off x="2350626" y="4475979"/>
          <a:ext cx="3269676" cy="40429"/>
        </a:xfrm>
        <a:custGeom>
          <a:avLst/>
          <a:gdLst/>
          <a:ahLst/>
          <a:cxnLst/>
          <a:rect l="0" t="0" r="0" b="0"/>
          <a:pathLst>
            <a:path>
              <a:moveTo>
                <a:pt x="0" y="20214"/>
              </a:moveTo>
              <a:lnTo>
                <a:pt x="3269676"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03722" y="4414452"/>
        <a:ext cx="163483" cy="163483"/>
      </dsp:txXfrm>
    </dsp:sp>
    <dsp:sp modelId="{33D8A9AA-3281-4E52-9BBE-3FA44C19153E}">
      <dsp:nvSpPr>
        <dsp:cNvPr id="0" name=""/>
        <dsp:cNvSpPr/>
      </dsp:nvSpPr>
      <dsp:spPr>
        <a:xfrm>
          <a:off x="5465468" y="4533978"/>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5503935" y="4572445"/>
        <a:ext cx="2549803" cy="12364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4A783-5B24-438C-8709-44B3CB2837F9}">
      <dsp:nvSpPr>
        <dsp:cNvPr id="0" name=""/>
        <dsp:cNvSpPr/>
      </dsp:nvSpPr>
      <dsp:spPr>
        <a:xfrm>
          <a:off x="0" y="3252416"/>
          <a:ext cx="2505461" cy="10986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CPA</a:t>
          </a:r>
        </a:p>
      </dsp:txBody>
      <dsp:txXfrm>
        <a:off x="32177" y="3284593"/>
        <a:ext cx="2441107" cy="1034265"/>
      </dsp:txXfrm>
    </dsp:sp>
    <dsp:sp modelId="{69CAB370-CE8F-49CC-B449-61561AB6503D}">
      <dsp:nvSpPr>
        <dsp:cNvPr id="0" name=""/>
        <dsp:cNvSpPr/>
      </dsp:nvSpPr>
      <dsp:spPr>
        <a:xfrm rot="18803790">
          <a:off x="1828477" y="2209704"/>
          <a:ext cx="4326372" cy="40429"/>
        </a:xfrm>
        <a:custGeom>
          <a:avLst/>
          <a:gdLst/>
          <a:ahLst/>
          <a:cxnLst/>
          <a:rect l="0" t="0" r="0" b="0"/>
          <a:pathLst>
            <a:path>
              <a:moveTo>
                <a:pt x="0" y="20214"/>
              </a:moveTo>
              <a:lnTo>
                <a:pt x="4326372"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883504" y="2121759"/>
        <a:ext cx="216318" cy="216318"/>
      </dsp:txXfrm>
    </dsp:sp>
    <dsp:sp modelId="{9B760BD7-79E8-4A95-9607-50E828DA5B73}">
      <dsp:nvSpPr>
        <dsp:cNvPr id="0" name=""/>
        <dsp:cNvSpPr/>
      </dsp:nvSpPr>
      <dsp:spPr>
        <a:xfrm>
          <a:off x="5477866" y="1427"/>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Embarrassed to BF in public</a:t>
          </a:r>
        </a:p>
      </dsp:txBody>
      <dsp:txXfrm>
        <a:off x="5516333" y="39894"/>
        <a:ext cx="2549803" cy="1236434"/>
      </dsp:txXfrm>
    </dsp:sp>
    <dsp:sp modelId="{70B1399E-ED76-453B-9B70-3807E3004E03}">
      <dsp:nvSpPr>
        <dsp:cNvPr id="0" name=""/>
        <dsp:cNvSpPr/>
      </dsp:nvSpPr>
      <dsp:spPr>
        <a:xfrm rot="19872758">
          <a:off x="2295885" y="2964891"/>
          <a:ext cx="3391557" cy="40429"/>
        </a:xfrm>
        <a:custGeom>
          <a:avLst/>
          <a:gdLst/>
          <a:ahLst/>
          <a:cxnLst/>
          <a:rect l="0" t="0" r="0" b="0"/>
          <a:pathLst>
            <a:path>
              <a:moveTo>
                <a:pt x="0" y="20214"/>
              </a:moveTo>
              <a:lnTo>
                <a:pt x="3391557"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906874" y="2900317"/>
        <a:ext cx="169577" cy="169577"/>
      </dsp:txXfrm>
    </dsp:sp>
    <dsp:sp modelId="{82D1F54F-80A5-4260-BC69-181CBF2263D4}">
      <dsp:nvSpPr>
        <dsp:cNvPr id="0" name=""/>
        <dsp:cNvSpPr/>
      </dsp:nvSpPr>
      <dsp:spPr>
        <a:xfrm>
          <a:off x="5477866" y="1511801"/>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Milk supply decreasing</a:t>
          </a:r>
        </a:p>
      </dsp:txBody>
      <dsp:txXfrm>
        <a:off x="5516333" y="1550268"/>
        <a:ext cx="2549803" cy="1236434"/>
      </dsp:txXfrm>
    </dsp:sp>
    <dsp:sp modelId="{32653575-6AA8-497D-89F5-0E177A90D6BE}">
      <dsp:nvSpPr>
        <dsp:cNvPr id="0" name=""/>
        <dsp:cNvSpPr/>
      </dsp:nvSpPr>
      <dsp:spPr>
        <a:xfrm rot="21335894">
          <a:off x="2501901" y="3688872"/>
          <a:ext cx="2414041" cy="40429"/>
        </a:xfrm>
        <a:custGeom>
          <a:avLst/>
          <a:gdLst/>
          <a:ahLst/>
          <a:cxnLst/>
          <a:rect l="0" t="0" r="0" b="0"/>
          <a:pathLst>
            <a:path>
              <a:moveTo>
                <a:pt x="0" y="20214"/>
              </a:moveTo>
              <a:lnTo>
                <a:pt x="2414041"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648570" y="3648736"/>
        <a:ext cx="120702" cy="120702"/>
      </dsp:txXfrm>
    </dsp:sp>
    <dsp:sp modelId="{7F0DBC5B-EAD4-46CB-8622-C2D02B4A1D0F}">
      <dsp:nvSpPr>
        <dsp:cNvPr id="0" name=""/>
        <dsp:cNvSpPr/>
      </dsp:nvSpPr>
      <dsp:spPr>
        <a:xfrm>
          <a:off x="4912382" y="2959764"/>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Returning to work &amp; needs help with pumping schedule.</a:t>
          </a:r>
        </a:p>
      </dsp:txBody>
      <dsp:txXfrm>
        <a:off x="4950849" y="2998231"/>
        <a:ext cx="2549803" cy="1236434"/>
      </dsp:txXfrm>
    </dsp:sp>
    <dsp:sp modelId="{C7D75B56-B124-4F12-B44B-2D5680A28B91}">
      <dsp:nvSpPr>
        <dsp:cNvPr id="0" name=""/>
        <dsp:cNvSpPr/>
      </dsp:nvSpPr>
      <dsp:spPr>
        <a:xfrm rot="1508254">
          <a:off x="2350626" y="4475979"/>
          <a:ext cx="3269676" cy="40429"/>
        </a:xfrm>
        <a:custGeom>
          <a:avLst/>
          <a:gdLst/>
          <a:ahLst/>
          <a:cxnLst/>
          <a:rect l="0" t="0" r="0" b="0"/>
          <a:pathLst>
            <a:path>
              <a:moveTo>
                <a:pt x="0" y="20214"/>
              </a:moveTo>
              <a:lnTo>
                <a:pt x="3269676"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03722" y="4414452"/>
        <a:ext cx="163483" cy="163483"/>
      </dsp:txXfrm>
    </dsp:sp>
    <dsp:sp modelId="{33D8A9AA-3281-4E52-9BBE-3FA44C19153E}">
      <dsp:nvSpPr>
        <dsp:cNvPr id="0" name=""/>
        <dsp:cNvSpPr/>
      </dsp:nvSpPr>
      <dsp:spPr>
        <a:xfrm>
          <a:off x="5465468" y="4533978"/>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5503935" y="4572445"/>
        <a:ext cx="2549803" cy="1236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4A783-5B24-438C-8709-44B3CB2837F9}">
      <dsp:nvSpPr>
        <dsp:cNvPr id="0" name=""/>
        <dsp:cNvSpPr/>
      </dsp:nvSpPr>
      <dsp:spPr>
        <a:xfrm>
          <a:off x="0" y="3252416"/>
          <a:ext cx="2505461" cy="10986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CPA</a:t>
          </a:r>
        </a:p>
      </dsp:txBody>
      <dsp:txXfrm>
        <a:off x="32177" y="3284593"/>
        <a:ext cx="2441107" cy="1034265"/>
      </dsp:txXfrm>
    </dsp:sp>
    <dsp:sp modelId="{69CAB370-CE8F-49CC-B449-61561AB6503D}">
      <dsp:nvSpPr>
        <dsp:cNvPr id="0" name=""/>
        <dsp:cNvSpPr/>
      </dsp:nvSpPr>
      <dsp:spPr>
        <a:xfrm rot="18803790">
          <a:off x="1828477" y="2209704"/>
          <a:ext cx="4326372" cy="40429"/>
        </a:xfrm>
        <a:custGeom>
          <a:avLst/>
          <a:gdLst/>
          <a:ahLst/>
          <a:cxnLst/>
          <a:rect l="0" t="0" r="0" b="0"/>
          <a:pathLst>
            <a:path>
              <a:moveTo>
                <a:pt x="0" y="20214"/>
              </a:moveTo>
              <a:lnTo>
                <a:pt x="4326372"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883504" y="2121759"/>
        <a:ext cx="216318" cy="216318"/>
      </dsp:txXfrm>
    </dsp:sp>
    <dsp:sp modelId="{9B760BD7-79E8-4A95-9607-50E828DA5B73}">
      <dsp:nvSpPr>
        <dsp:cNvPr id="0" name=""/>
        <dsp:cNvSpPr/>
      </dsp:nvSpPr>
      <dsp:spPr>
        <a:xfrm>
          <a:off x="5477866" y="1427"/>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Embarrassed to BF in public</a:t>
          </a:r>
        </a:p>
      </dsp:txBody>
      <dsp:txXfrm>
        <a:off x="5516333" y="39894"/>
        <a:ext cx="2549803" cy="1236434"/>
      </dsp:txXfrm>
    </dsp:sp>
    <dsp:sp modelId="{70B1399E-ED76-453B-9B70-3807E3004E03}">
      <dsp:nvSpPr>
        <dsp:cNvPr id="0" name=""/>
        <dsp:cNvSpPr/>
      </dsp:nvSpPr>
      <dsp:spPr>
        <a:xfrm rot="19872758">
          <a:off x="2295885" y="2964891"/>
          <a:ext cx="3391557" cy="40429"/>
        </a:xfrm>
        <a:custGeom>
          <a:avLst/>
          <a:gdLst/>
          <a:ahLst/>
          <a:cxnLst/>
          <a:rect l="0" t="0" r="0" b="0"/>
          <a:pathLst>
            <a:path>
              <a:moveTo>
                <a:pt x="0" y="20214"/>
              </a:moveTo>
              <a:lnTo>
                <a:pt x="3391557"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906874" y="2900317"/>
        <a:ext cx="169577" cy="169577"/>
      </dsp:txXfrm>
    </dsp:sp>
    <dsp:sp modelId="{82D1F54F-80A5-4260-BC69-181CBF2263D4}">
      <dsp:nvSpPr>
        <dsp:cNvPr id="0" name=""/>
        <dsp:cNvSpPr/>
      </dsp:nvSpPr>
      <dsp:spPr>
        <a:xfrm>
          <a:off x="5477866" y="1511801"/>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Milk supply decreasing</a:t>
          </a:r>
        </a:p>
      </dsp:txBody>
      <dsp:txXfrm>
        <a:off x="5516333" y="1550268"/>
        <a:ext cx="2549803" cy="1236434"/>
      </dsp:txXfrm>
    </dsp:sp>
    <dsp:sp modelId="{32653575-6AA8-497D-89F5-0E177A90D6BE}">
      <dsp:nvSpPr>
        <dsp:cNvPr id="0" name=""/>
        <dsp:cNvSpPr/>
      </dsp:nvSpPr>
      <dsp:spPr>
        <a:xfrm rot="21457980">
          <a:off x="2504192" y="3720078"/>
          <a:ext cx="2974943" cy="40429"/>
        </a:xfrm>
        <a:custGeom>
          <a:avLst/>
          <a:gdLst/>
          <a:ahLst/>
          <a:cxnLst/>
          <a:rect l="0" t="0" r="0" b="0"/>
          <a:pathLst>
            <a:path>
              <a:moveTo>
                <a:pt x="0" y="20214"/>
              </a:moveTo>
              <a:lnTo>
                <a:pt x="2974943"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917290" y="3665919"/>
        <a:ext cx="148747" cy="148747"/>
      </dsp:txXfrm>
    </dsp:sp>
    <dsp:sp modelId="{7F0DBC5B-EAD4-46CB-8622-C2D02B4A1D0F}">
      <dsp:nvSpPr>
        <dsp:cNvPr id="0" name=""/>
        <dsp:cNvSpPr/>
      </dsp:nvSpPr>
      <dsp:spPr>
        <a:xfrm>
          <a:off x="5477866" y="3022176"/>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Returning to work &amp; needs help with pumping schedule.</a:t>
          </a:r>
        </a:p>
      </dsp:txBody>
      <dsp:txXfrm>
        <a:off x="5516333" y="3060643"/>
        <a:ext cx="2549803" cy="1236434"/>
      </dsp:txXfrm>
    </dsp:sp>
    <dsp:sp modelId="{C7D75B56-B124-4F12-B44B-2D5680A28B91}">
      <dsp:nvSpPr>
        <dsp:cNvPr id="0" name=""/>
        <dsp:cNvSpPr/>
      </dsp:nvSpPr>
      <dsp:spPr>
        <a:xfrm rot="1782819">
          <a:off x="2326026" y="4457929"/>
          <a:ext cx="2729331" cy="40429"/>
        </a:xfrm>
        <a:custGeom>
          <a:avLst/>
          <a:gdLst/>
          <a:ahLst/>
          <a:cxnLst/>
          <a:rect l="0" t="0" r="0" b="0"/>
          <a:pathLst>
            <a:path>
              <a:moveTo>
                <a:pt x="0" y="20214"/>
              </a:moveTo>
              <a:lnTo>
                <a:pt x="2729331"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22458" y="4409910"/>
        <a:ext cx="136466" cy="136466"/>
      </dsp:txXfrm>
    </dsp:sp>
    <dsp:sp modelId="{33D8A9AA-3281-4E52-9BBE-3FA44C19153E}">
      <dsp:nvSpPr>
        <dsp:cNvPr id="0" name=""/>
        <dsp:cNvSpPr/>
      </dsp:nvSpPr>
      <dsp:spPr>
        <a:xfrm>
          <a:off x="4875923" y="4497877"/>
          <a:ext cx="2626737" cy="1313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MD told mom to ‘pump and dump’ when prescribed new medication.</a:t>
          </a:r>
        </a:p>
      </dsp:txBody>
      <dsp:txXfrm>
        <a:off x="4914390" y="4536344"/>
        <a:ext cx="2549803" cy="12364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B21587-BA7A-42D4-AD55-0685DCE27464}" type="datetimeFigureOut">
              <a:rPr lang="en-US" smtClean="0"/>
              <a:t>3/17/2021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A5127C-9E69-4D7A-8430-EE021082A25A}" type="slidenum">
              <a:rPr lang="en-US" smtClean="0"/>
              <a:t>‹#›</a:t>
            </a:fld>
            <a:endParaRPr lang="en-US"/>
          </a:p>
        </p:txBody>
      </p:sp>
    </p:spTree>
    <p:extLst>
      <p:ext uri="{BB962C8B-B14F-4D97-AF65-F5344CB8AC3E}">
        <p14:creationId xmlns:p14="http://schemas.microsoft.com/office/powerpoint/2010/main" val="188386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go through each of these. We have data. It’s on the website. Relate to the NSP and breastfeeding goals. </a:t>
            </a:r>
          </a:p>
        </p:txBody>
      </p:sp>
      <p:sp>
        <p:nvSpPr>
          <p:cNvPr id="4" name="Slide Number Placeholder 3"/>
          <p:cNvSpPr>
            <a:spLocks noGrp="1"/>
          </p:cNvSpPr>
          <p:nvPr>
            <p:ph type="sldNum" sz="quarter" idx="5"/>
          </p:nvPr>
        </p:nvSpPr>
        <p:spPr/>
        <p:txBody>
          <a:bodyPr/>
          <a:lstStyle/>
          <a:p>
            <a:fld id="{02A5127C-9E69-4D7A-8430-EE021082A25A}" type="slidenum">
              <a:rPr lang="en-US" smtClean="0"/>
              <a:t>10</a:t>
            </a:fld>
            <a:endParaRPr lang="en-US"/>
          </a:p>
        </p:txBody>
      </p:sp>
    </p:spTree>
    <p:extLst>
      <p:ext uri="{BB962C8B-B14F-4D97-AF65-F5344CB8AC3E}">
        <p14:creationId xmlns:p14="http://schemas.microsoft.com/office/powerpoint/2010/main" val="970371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5127C-9E69-4D7A-8430-EE021082A25A}" type="slidenum">
              <a:rPr lang="en-US" smtClean="0"/>
              <a:t>31</a:t>
            </a:fld>
            <a:endParaRPr lang="en-US"/>
          </a:p>
        </p:txBody>
      </p:sp>
    </p:spTree>
    <p:extLst>
      <p:ext uri="{BB962C8B-B14F-4D97-AF65-F5344CB8AC3E}">
        <p14:creationId xmlns:p14="http://schemas.microsoft.com/office/powerpoint/2010/main" val="195251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WIC publications</a:t>
            </a:r>
          </a:p>
        </p:txBody>
      </p:sp>
      <p:sp>
        <p:nvSpPr>
          <p:cNvPr id="4" name="Slide Number Placeholder 3"/>
          <p:cNvSpPr>
            <a:spLocks noGrp="1"/>
          </p:cNvSpPr>
          <p:nvPr>
            <p:ph type="sldNum" sz="quarter" idx="5"/>
          </p:nvPr>
        </p:nvSpPr>
        <p:spPr/>
        <p:txBody>
          <a:bodyPr/>
          <a:lstStyle/>
          <a:p>
            <a:fld id="{02A5127C-9E69-4D7A-8430-EE021082A25A}" type="slidenum">
              <a:rPr lang="en-US" smtClean="0"/>
              <a:t>32</a:t>
            </a:fld>
            <a:endParaRPr lang="en-US"/>
          </a:p>
        </p:txBody>
      </p:sp>
    </p:spTree>
    <p:extLst>
      <p:ext uri="{BB962C8B-B14F-4D97-AF65-F5344CB8AC3E}">
        <p14:creationId xmlns:p14="http://schemas.microsoft.com/office/powerpoint/2010/main" val="2484794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Coffective materials available to Michigan WIC. </a:t>
            </a:r>
          </a:p>
        </p:txBody>
      </p:sp>
      <p:sp>
        <p:nvSpPr>
          <p:cNvPr id="4" name="Slide Number Placeholder 3"/>
          <p:cNvSpPr>
            <a:spLocks noGrp="1"/>
          </p:cNvSpPr>
          <p:nvPr>
            <p:ph type="sldNum" sz="quarter" idx="5"/>
          </p:nvPr>
        </p:nvSpPr>
        <p:spPr/>
        <p:txBody>
          <a:bodyPr/>
          <a:lstStyle/>
          <a:p>
            <a:fld id="{02A5127C-9E69-4D7A-8430-EE021082A25A}" type="slidenum">
              <a:rPr lang="en-US" smtClean="0"/>
              <a:t>33</a:t>
            </a:fld>
            <a:endParaRPr lang="en-US"/>
          </a:p>
        </p:txBody>
      </p:sp>
    </p:spTree>
    <p:extLst>
      <p:ext uri="{BB962C8B-B14F-4D97-AF65-F5344CB8AC3E}">
        <p14:creationId xmlns:p14="http://schemas.microsoft.com/office/powerpoint/2010/main" val="104217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Free Coffective Key Message posters</a:t>
            </a:r>
          </a:p>
          <a:p>
            <a:pPr marL="0" indent="0">
              <a:buNone/>
            </a:pPr>
            <a:endParaRPr lang="en-US" sz="1100" dirty="0"/>
          </a:p>
          <a:p>
            <a:pPr marL="0" indent="0">
              <a:buNone/>
            </a:pPr>
            <a:r>
              <a:rPr lang="en-US" dirty="0"/>
              <a:t>WIC clients feel comfortable asking questions of staff.</a:t>
            </a:r>
          </a:p>
          <a:p>
            <a:pPr marL="0" indent="0">
              <a:buNone/>
            </a:pPr>
            <a:r>
              <a:rPr lang="en-US" dirty="0"/>
              <a:t>Infants are able to breastfeed while in clinic.</a:t>
            </a:r>
          </a:p>
          <a:p>
            <a:pPr marL="0" indent="0">
              <a:buNone/>
            </a:pPr>
            <a:r>
              <a:rPr lang="en-US" dirty="0"/>
              <a:t>A private breastfeeding area is available, if needed.</a:t>
            </a:r>
          </a:p>
          <a:p>
            <a:pPr marL="0" indent="0">
              <a:buNone/>
            </a:pPr>
            <a:r>
              <a:rPr lang="en-US" dirty="0"/>
              <a:t>Posters and pictures that promote breastfeeding are everywhere.</a:t>
            </a:r>
          </a:p>
          <a:p>
            <a:pPr marL="0" indent="0">
              <a:buNone/>
            </a:pPr>
            <a:r>
              <a:rPr lang="en-US" dirty="0"/>
              <a:t>Formula and bottle-feeding equipment are stored out of sight.</a:t>
            </a:r>
          </a:p>
          <a:p>
            <a:pPr marL="0" indent="0">
              <a:buNone/>
            </a:pPr>
            <a:r>
              <a:rPr lang="en-US" dirty="0"/>
              <a:t>Incentive items are free of formula products names and logos.</a:t>
            </a:r>
          </a:p>
          <a:p>
            <a:pPr marL="0" indent="0">
              <a:buNone/>
            </a:pPr>
            <a:r>
              <a:rPr lang="en-US" dirty="0"/>
              <a:t>Culturally sensitive breastfeeding educational materials are available.</a:t>
            </a:r>
          </a:p>
          <a:p>
            <a:endParaRPr lang="en-US" dirty="0"/>
          </a:p>
          <a:p>
            <a:endParaRPr lang="en-US" dirty="0"/>
          </a:p>
        </p:txBody>
      </p:sp>
      <p:sp>
        <p:nvSpPr>
          <p:cNvPr id="4" name="Slide Number Placeholder 3"/>
          <p:cNvSpPr>
            <a:spLocks noGrp="1"/>
          </p:cNvSpPr>
          <p:nvPr>
            <p:ph type="sldNum" sz="quarter" idx="5"/>
          </p:nvPr>
        </p:nvSpPr>
        <p:spPr/>
        <p:txBody>
          <a:bodyPr/>
          <a:lstStyle/>
          <a:p>
            <a:fld id="{02A5127C-9E69-4D7A-8430-EE021082A25A}" type="slidenum">
              <a:rPr lang="en-US" smtClean="0"/>
              <a:t>34</a:t>
            </a:fld>
            <a:endParaRPr lang="en-US"/>
          </a:p>
        </p:txBody>
      </p:sp>
    </p:spTree>
    <p:extLst>
      <p:ext uri="{BB962C8B-B14F-4D97-AF65-F5344CB8AC3E}">
        <p14:creationId xmlns:p14="http://schemas.microsoft.com/office/powerpoint/2010/main" val="423040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lvl1pPr>
              <a:defRPr>
                <a:solidFill>
                  <a:schemeClr val="tx1"/>
                </a:solidFill>
                <a:latin typeface="Verdana" pitchFamily="34" charset="0"/>
              </a:defRPr>
            </a:lvl1pPr>
            <a:lvl2pPr marL="742909" indent="-285734">
              <a:defRPr>
                <a:solidFill>
                  <a:schemeClr val="tx1"/>
                </a:solidFill>
                <a:latin typeface="Verdana" pitchFamily="34" charset="0"/>
              </a:defRPr>
            </a:lvl2pPr>
            <a:lvl3pPr marL="1142937" indent="-228587">
              <a:defRPr>
                <a:solidFill>
                  <a:schemeClr val="tx1"/>
                </a:solidFill>
                <a:latin typeface="Verdana" pitchFamily="34" charset="0"/>
              </a:defRPr>
            </a:lvl3pPr>
            <a:lvl4pPr marL="1600111" indent="-228587">
              <a:defRPr>
                <a:solidFill>
                  <a:schemeClr val="tx1"/>
                </a:solidFill>
                <a:latin typeface="Verdana" pitchFamily="34" charset="0"/>
              </a:defRPr>
            </a:lvl4pPr>
            <a:lvl5pPr marL="2057287" indent="-228587">
              <a:defRPr>
                <a:solidFill>
                  <a:schemeClr val="tx1"/>
                </a:solidFill>
                <a:latin typeface="Verdana" pitchFamily="34" charset="0"/>
              </a:defRPr>
            </a:lvl5pPr>
            <a:lvl6pPr marL="2514461" indent="-228587" eaLnBrk="0" fontAlgn="base" hangingPunct="0">
              <a:spcBef>
                <a:spcPct val="0"/>
              </a:spcBef>
              <a:spcAft>
                <a:spcPct val="0"/>
              </a:spcAft>
              <a:defRPr>
                <a:solidFill>
                  <a:schemeClr val="tx1"/>
                </a:solidFill>
                <a:latin typeface="Verdana" pitchFamily="34" charset="0"/>
              </a:defRPr>
            </a:lvl6pPr>
            <a:lvl7pPr marL="2971635" indent="-228587" eaLnBrk="0" fontAlgn="base" hangingPunct="0">
              <a:spcBef>
                <a:spcPct val="0"/>
              </a:spcBef>
              <a:spcAft>
                <a:spcPct val="0"/>
              </a:spcAft>
              <a:defRPr>
                <a:solidFill>
                  <a:schemeClr val="tx1"/>
                </a:solidFill>
                <a:latin typeface="Verdana" pitchFamily="34" charset="0"/>
              </a:defRPr>
            </a:lvl7pPr>
            <a:lvl8pPr marL="3428811" indent="-228587" eaLnBrk="0" fontAlgn="base" hangingPunct="0">
              <a:spcBef>
                <a:spcPct val="0"/>
              </a:spcBef>
              <a:spcAft>
                <a:spcPct val="0"/>
              </a:spcAft>
              <a:defRPr>
                <a:solidFill>
                  <a:schemeClr val="tx1"/>
                </a:solidFill>
                <a:latin typeface="Verdana" pitchFamily="34" charset="0"/>
              </a:defRPr>
            </a:lvl8pPr>
            <a:lvl9pPr marL="3885985" indent="-228587" eaLnBrk="0" fontAlgn="base" hangingPunct="0">
              <a:spcBef>
                <a:spcPct val="0"/>
              </a:spcBef>
              <a:spcAft>
                <a:spcPct val="0"/>
              </a:spcAft>
              <a:defRPr>
                <a:solidFill>
                  <a:schemeClr val="tx1"/>
                </a:solidFill>
                <a:latin typeface="Verdana" pitchFamily="34" charset="0"/>
              </a:defRPr>
            </a:lvl9pPr>
          </a:lstStyle>
          <a:p>
            <a:r>
              <a:rPr lang="en-US">
                <a:latin typeface="Arial" charset="0"/>
              </a:rPr>
              <a:t>Breastfeeding</a:t>
            </a:r>
          </a:p>
        </p:txBody>
      </p:sp>
      <p:sp>
        <p:nvSpPr>
          <p:cNvPr id="50179" name="Rectangle 6"/>
          <p:cNvSpPr>
            <a:spLocks noGrp="1" noChangeArrowheads="1"/>
          </p:cNvSpPr>
          <p:nvPr>
            <p:ph type="ftr" sz="quarter" idx="4"/>
          </p:nvPr>
        </p:nvSpPr>
        <p:spPr>
          <a:noFill/>
        </p:spPr>
        <p:txBody>
          <a:bodyPr/>
          <a:lstStyle>
            <a:lvl1pPr>
              <a:defRPr>
                <a:solidFill>
                  <a:schemeClr val="tx1"/>
                </a:solidFill>
                <a:latin typeface="Verdana" pitchFamily="34" charset="0"/>
              </a:defRPr>
            </a:lvl1pPr>
            <a:lvl2pPr marL="742909" indent="-285734">
              <a:defRPr>
                <a:solidFill>
                  <a:schemeClr val="tx1"/>
                </a:solidFill>
                <a:latin typeface="Verdana" pitchFamily="34" charset="0"/>
              </a:defRPr>
            </a:lvl2pPr>
            <a:lvl3pPr marL="1142937" indent="-228587">
              <a:defRPr>
                <a:solidFill>
                  <a:schemeClr val="tx1"/>
                </a:solidFill>
                <a:latin typeface="Verdana" pitchFamily="34" charset="0"/>
              </a:defRPr>
            </a:lvl3pPr>
            <a:lvl4pPr marL="1600111" indent="-228587">
              <a:defRPr>
                <a:solidFill>
                  <a:schemeClr val="tx1"/>
                </a:solidFill>
                <a:latin typeface="Verdana" pitchFamily="34" charset="0"/>
              </a:defRPr>
            </a:lvl4pPr>
            <a:lvl5pPr marL="2057287" indent="-228587">
              <a:defRPr>
                <a:solidFill>
                  <a:schemeClr val="tx1"/>
                </a:solidFill>
                <a:latin typeface="Verdana" pitchFamily="34" charset="0"/>
              </a:defRPr>
            </a:lvl5pPr>
            <a:lvl6pPr marL="2514461" indent="-228587" eaLnBrk="0" fontAlgn="base" hangingPunct="0">
              <a:spcBef>
                <a:spcPct val="0"/>
              </a:spcBef>
              <a:spcAft>
                <a:spcPct val="0"/>
              </a:spcAft>
              <a:defRPr>
                <a:solidFill>
                  <a:schemeClr val="tx1"/>
                </a:solidFill>
                <a:latin typeface="Verdana" pitchFamily="34" charset="0"/>
              </a:defRPr>
            </a:lvl6pPr>
            <a:lvl7pPr marL="2971635" indent="-228587" eaLnBrk="0" fontAlgn="base" hangingPunct="0">
              <a:spcBef>
                <a:spcPct val="0"/>
              </a:spcBef>
              <a:spcAft>
                <a:spcPct val="0"/>
              </a:spcAft>
              <a:defRPr>
                <a:solidFill>
                  <a:schemeClr val="tx1"/>
                </a:solidFill>
                <a:latin typeface="Verdana" pitchFamily="34" charset="0"/>
              </a:defRPr>
            </a:lvl7pPr>
            <a:lvl8pPr marL="3428811" indent="-228587" eaLnBrk="0" fontAlgn="base" hangingPunct="0">
              <a:spcBef>
                <a:spcPct val="0"/>
              </a:spcBef>
              <a:spcAft>
                <a:spcPct val="0"/>
              </a:spcAft>
              <a:defRPr>
                <a:solidFill>
                  <a:schemeClr val="tx1"/>
                </a:solidFill>
                <a:latin typeface="Verdana" pitchFamily="34" charset="0"/>
              </a:defRPr>
            </a:lvl8pPr>
            <a:lvl9pPr marL="3885985" indent="-228587" eaLnBrk="0" fontAlgn="base" hangingPunct="0">
              <a:spcBef>
                <a:spcPct val="0"/>
              </a:spcBef>
              <a:spcAft>
                <a:spcPct val="0"/>
              </a:spcAft>
              <a:defRPr>
                <a:solidFill>
                  <a:schemeClr val="tx1"/>
                </a:solidFill>
                <a:latin typeface="Verdana" pitchFamily="34" charset="0"/>
              </a:defRPr>
            </a:lvl9pPr>
          </a:lstStyle>
          <a:p>
            <a:r>
              <a:rPr lang="en-US">
                <a:latin typeface="Arial" charset="0"/>
              </a:rPr>
              <a:t>CPA Training </a:t>
            </a:r>
          </a:p>
        </p:txBody>
      </p:sp>
      <p:sp>
        <p:nvSpPr>
          <p:cNvPr id="5018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09" indent="-285734">
              <a:defRPr>
                <a:solidFill>
                  <a:schemeClr val="tx1"/>
                </a:solidFill>
                <a:latin typeface="Verdana" pitchFamily="34" charset="0"/>
              </a:defRPr>
            </a:lvl2pPr>
            <a:lvl3pPr marL="1142937" indent="-228587">
              <a:defRPr>
                <a:solidFill>
                  <a:schemeClr val="tx1"/>
                </a:solidFill>
                <a:latin typeface="Verdana" pitchFamily="34" charset="0"/>
              </a:defRPr>
            </a:lvl3pPr>
            <a:lvl4pPr marL="1600111" indent="-228587">
              <a:defRPr>
                <a:solidFill>
                  <a:schemeClr val="tx1"/>
                </a:solidFill>
                <a:latin typeface="Verdana" pitchFamily="34" charset="0"/>
              </a:defRPr>
            </a:lvl4pPr>
            <a:lvl5pPr marL="2057287" indent="-228587">
              <a:defRPr>
                <a:solidFill>
                  <a:schemeClr val="tx1"/>
                </a:solidFill>
                <a:latin typeface="Verdana" pitchFamily="34" charset="0"/>
              </a:defRPr>
            </a:lvl5pPr>
            <a:lvl6pPr marL="2514461" indent="-228587" eaLnBrk="0" fontAlgn="base" hangingPunct="0">
              <a:spcBef>
                <a:spcPct val="0"/>
              </a:spcBef>
              <a:spcAft>
                <a:spcPct val="0"/>
              </a:spcAft>
              <a:defRPr>
                <a:solidFill>
                  <a:schemeClr val="tx1"/>
                </a:solidFill>
                <a:latin typeface="Verdana" pitchFamily="34" charset="0"/>
              </a:defRPr>
            </a:lvl6pPr>
            <a:lvl7pPr marL="2971635" indent="-228587" eaLnBrk="0" fontAlgn="base" hangingPunct="0">
              <a:spcBef>
                <a:spcPct val="0"/>
              </a:spcBef>
              <a:spcAft>
                <a:spcPct val="0"/>
              </a:spcAft>
              <a:defRPr>
                <a:solidFill>
                  <a:schemeClr val="tx1"/>
                </a:solidFill>
                <a:latin typeface="Verdana" pitchFamily="34" charset="0"/>
              </a:defRPr>
            </a:lvl7pPr>
            <a:lvl8pPr marL="3428811" indent="-228587" eaLnBrk="0" fontAlgn="base" hangingPunct="0">
              <a:spcBef>
                <a:spcPct val="0"/>
              </a:spcBef>
              <a:spcAft>
                <a:spcPct val="0"/>
              </a:spcAft>
              <a:defRPr>
                <a:solidFill>
                  <a:schemeClr val="tx1"/>
                </a:solidFill>
                <a:latin typeface="Verdana" pitchFamily="34" charset="0"/>
              </a:defRPr>
            </a:lvl8pPr>
            <a:lvl9pPr marL="3885985" indent="-228587" eaLnBrk="0" fontAlgn="base" hangingPunct="0">
              <a:spcBef>
                <a:spcPct val="0"/>
              </a:spcBef>
              <a:spcAft>
                <a:spcPct val="0"/>
              </a:spcAft>
              <a:defRPr>
                <a:solidFill>
                  <a:schemeClr val="tx1"/>
                </a:solidFill>
                <a:latin typeface="Verdana" pitchFamily="34" charset="0"/>
              </a:defRPr>
            </a:lvl9pPr>
          </a:lstStyle>
          <a:p>
            <a:fld id="{E75F0FEA-DD9D-418C-99D3-852AB9CFA391}" type="slidenum">
              <a:rPr lang="en-US" smtClean="0">
                <a:latin typeface="Arial" charset="0"/>
              </a:rPr>
              <a:pPr/>
              <a:t>35</a:t>
            </a:fld>
            <a:endParaRPr lang="en-US">
              <a:latin typeface="Arial" charset="0"/>
            </a:endParaRPr>
          </a:p>
        </p:txBody>
      </p:sp>
      <p:sp>
        <p:nvSpPr>
          <p:cNvPr id="50181" name="Rectangle 2"/>
          <p:cNvSpPr>
            <a:spLocks noGrp="1" noRot="1" noChangeAspect="1" noChangeArrowheads="1" noTextEdit="1"/>
          </p:cNvSpPr>
          <p:nvPr>
            <p:ph type="sldImg"/>
          </p:nvPr>
        </p:nvSpPr>
        <p:spPr>
          <a:ln/>
        </p:spPr>
      </p:sp>
      <p:sp>
        <p:nvSpPr>
          <p:cNvPr id="50182" name="Rectangle 3"/>
          <p:cNvSpPr>
            <a:spLocks noGrp="1" noChangeArrowheads="1"/>
          </p:cNvSpPr>
          <p:nvPr>
            <p:ph type="body" idx="1"/>
          </p:nvPr>
        </p:nvSpPr>
        <p:spPr>
          <a:noFill/>
        </p:spPr>
        <p:txBody>
          <a:bodyPr/>
          <a:lstStyle/>
          <a:p>
            <a:pPr eaLnBrk="1" hangingPunct="1"/>
            <a:r>
              <a:rPr lang="en-US" dirty="0"/>
              <a:t>How is it going? How do you feel about breastfeeding? Who ends the feedings?</a:t>
            </a:r>
          </a:p>
          <a:p>
            <a:pPr eaLnBrk="1" hangingPunct="1"/>
            <a:r>
              <a:rPr lang="en-US" dirty="0"/>
              <a:t>What</a:t>
            </a:r>
            <a:r>
              <a:rPr lang="en-US" baseline="0" dirty="0"/>
              <a:t> </a:t>
            </a:r>
            <a:r>
              <a:rPr lang="en-US" dirty="0"/>
              <a:t>concerns do you have?</a:t>
            </a:r>
          </a:p>
          <a:p>
            <a:pPr eaLnBrk="1" hangingPunct="1"/>
            <a:r>
              <a:rPr lang="en-US" dirty="0"/>
              <a:t>Assess= Asking questions, obtain info, plan a course of action if needed</a:t>
            </a:r>
          </a:p>
          <a:p>
            <a:pPr eaLnBrk="1" hangingPunct="1"/>
            <a:r>
              <a:rPr lang="en-US" dirty="0"/>
              <a:t>It sounds like I am hearing you say…..</a:t>
            </a:r>
          </a:p>
          <a:p>
            <a:pPr eaLnBrk="1" hangingPunct="1"/>
            <a:r>
              <a:rPr lang="en-US" dirty="0"/>
              <a:t>Anticipatory guidance</a:t>
            </a:r>
          </a:p>
          <a:p>
            <a:pPr eaLnBrk="1" hangingPunct="1"/>
            <a:r>
              <a:rPr lang="en-US" dirty="0"/>
              <a:t>This is a resource/person that may help answer that question</a:t>
            </a:r>
            <a:r>
              <a:rPr lang="en-US" baseline="0" dirty="0"/>
              <a:t> or work through these issues.</a:t>
            </a:r>
            <a:endParaRPr lang="en-US" dirty="0"/>
          </a:p>
        </p:txBody>
      </p:sp>
    </p:spTree>
    <p:extLst>
      <p:ext uri="{BB962C8B-B14F-4D97-AF65-F5344CB8AC3E}">
        <p14:creationId xmlns:p14="http://schemas.microsoft.com/office/powerpoint/2010/main" val="2503390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scope of practice for a WIC peer counselor? Can hand out a document titled “Staffing and Supervision 5: Scope of Practice for the WIC Peer Counselor. </a:t>
            </a:r>
          </a:p>
        </p:txBody>
      </p:sp>
      <p:sp>
        <p:nvSpPr>
          <p:cNvPr id="4" name="Slide Number Placeholder 3"/>
          <p:cNvSpPr>
            <a:spLocks noGrp="1"/>
          </p:cNvSpPr>
          <p:nvPr>
            <p:ph type="sldNum" sz="quarter" idx="5"/>
          </p:nvPr>
        </p:nvSpPr>
        <p:spPr/>
        <p:txBody>
          <a:bodyPr/>
          <a:lstStyle/>
          <a:p>
            <a:fld id="{02A5127C-9E69-4D7A-8430-EE021082A25A}" type="slidenum">
              <a:rPr lang="en-US" smtClean="0"/>
              <a:t>36</a:t>
            </a:fld>
            <a:endParaRPr lang="en-US"/>
          </a:p>
        </p:txBody>
      </p:sp>
    </p:spTree>
    <p:extLst>
      <p:ext uri="{BB962C8B-B14F-4D97-AF65-F5344CB8AC3E}">
        <p14:creationId xmlns:p14="http://schemas.microsoft.com/office/powerpoint/2010/main" val="2289645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scope of practice for a WIC peer counselor? Can hand out a document titled “Staffing and Supervision 5: Scope of Practice for the WIC Peer Counselor. </a:t>
            </a:r>
          </a:p>
        </p:txBody>
      </p:sp>
      <p:sp>
        <p:nvSpPr>
          <p:cNvPr id="4" name="Slide Number Placeholder 3"/>
          <p:cNvSpPr>
            <a:spLocks noGrp="1"/>
          </p:cNvSpPr>
          <p:nvPr>
            <p:ph type="sldNum" sz="quarter" idx="5"/>
          </p:nvPr>
        </p:nvSpPr>
        <p:spPr/>
        <p:txBody>
          <a:bodyPr/>
          <a:lstStyle/>
          <a:p>
            <a:fld id="{02A5127C-9E69-4D7A-8430-EE021082A25A}" type="slidenum">
              <a:rPr lang="en-US" smtClean="0"/>
              <a:t>37</a:t>
            </a:fld>
            <a:endParaRPr lang="en-US"/>
          </a:p>
        </p:txBody>
      </p:sp>
    </p:spTree>
    <p:extLst>
      <p:ext uri="{BB962C8B-B14F-4D97-AF65-F5344CB8AC3E}">
        <p14:creationId xmlns:p14="http://schemas.microsoft.com/office/powerpoint/2010/main" val="141609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scope of practice for a WIC peer counselor? Can hand out a document titled “Staffing and Supervision 5: Scope of Practice for the WIC Peer Counselor. </a:t>
            </a:r>
          </a:p>
        </p:txBody>
      </p:sp>
      <p:sp>
        <p:nvSpPr>
          <p:cNvPr id="4" name="Slide Number Placeholder 3"/>
          <p:cNvSpPr>
            <a:spLocks noGrp="1"/>
          </p:cNvSpPr>
          <p:nvPr>
            <p:ph type="sldNum" sz="quarter" idx="5"/>
          </p:nvPr>
        </p:nvSpPr>
        <p:spPr/>
        <p:txBody>
          <a:bodyPr/>
          <a:lstStyle/>
          <a:p>
            <a:fld id="{02A5127C-9E69-4D7A-8430-EE021082A25A}" type="slidenum">
              <a:rPr lang="en-US" smtClean="0"/>
              <a:t>38</a:t>
            </a:fld>
            <a:endParaRPr lang="en-US"/>
          </a:p>
        </p:txBody>
      </p:sp>
    </p:spTree>
    <p:extLst>
      <p:ext uri="{BB962C8B-B14F-4D97-AF65-F5344CB8AC3E}">
        <p14:creationId xmlns:p14="http://schemas.microsoft.com/office/powerpoint/2010/main" val="2968139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scope of practice for a WIC peer counselor? Can hand out a document titled “Staffing and Supervision 5: Scope of Practice for the WIC Peer Counselor. </a:t>
            </a:r>
          </a:p>
        </p:txBody>
      </p:sp>
      <p:sp>
        <p:nvSpPr>
          <p:cNvPr id="4" name="Slide Number Placeholder 3"/>
          <p:cNvSpPr>
            <a:spLocks noGrp="1"/>
          </p:cNvSpPr>
          <p:nvPr>
            <p:ph type="sldNum" sz="quarter" idx="5"/>
          </p:nvPr>
        </p:nvSpPr>
        <p:spPr/>
        <p:txBody>
          <a:bodyPr/>
          <a:lstStyle/>
          <a:p>
            <a:fld id="{02A5127C-9E69-4D7A-8430-EE021082A25A}" type="slidenum">
              <a:rPr lang="en-US" smtClean="0"/>
              <a:t>39</a:t>
            </a:fld>
            <a:endParaRPr lang="en-US"/>
          </a:p>
        </p:txBody>
      </p:sp>
    </p:spTree>
    <p:extLst>
      <p:ext uri="{BB962C8B-B14F-4D97-AF65-F5344CB8AC3E}">
        <p14:creationId xmlns:p14="http://schemas.microsoft.com/office/powerpoint/2010/main" val="2745084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scope of practice for a WIC peer counselor? Can hand out a document titled “Staffing and Supervision 5: Scope of Practice for the WIC Peer Counselor. </a:t>
            </a:r>
          </a:p>
        </p:txBody>
      </p:sp>
      <p:sp>
        <p:nvSpPr>
          <p:cNvPr id="4" name="Slide Number Placeholder 3"/>
          <p:cNvSpPr>
            <a:spLocks noGrp="1"/>
          </p:cNvSpPr>
          <p:nvPr>
            <p:ph type="sldNum" sz="quarter" idx="5"/>
          </p:nvPr>
        </p:nvSpPr>
        <p:spPr/>
        <p:txBody>
          <a:bodyPr/>
          <a:lstStyle/>
          <a:p>
            <a:fld id="{02A5127C-9E69-4D7A-8430-EE021082A25A}" type="slidenum">
              <a:rPr lang="en-US" smtClean="0"/>
              <a:t>40</a:t>
            </a:fld>
            <a:endParaRPr lang="en-US"/>
          </a:p>
        </p:txBody>
      </p:sp>
    </p:spTree>
    <p:extLst>
      <p:ext uri="{BB962C8B-B14F-4D97-AF65-F5344CB8AC3E}">
        <p14:creationId xmlns:p14="http://schemas.microsoft.com/office/powerpoint/2010/main" val="149041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eaLnBrk="1" hangingPunct="1"/>
            <a:r>
              <a:rPr lang="en-US"/>
              <a:t>Questions need to be answered at certification and anytime a category changes</a:t>
            </a:r>
          </a:p>
        </p:txBody>
      </p:sp>
      <p:sp>
        <p:nvSpPr>
          <p:cNvPr id="51204" name="Header Placeholder 3"/>
          <p:cNvSpPr>
            <a:spLocks noGrp="1"/>
          </p:cNvSpPr>
          <p:nvPr>
            <p:ph type="hdr" sz="quarter"/>
          </p:nvPr>
        </p:nvSpPr>
        <p:spPr>
          <a:noFill/>
        </p:spPr>
        <p:txBody>
          <a:bodyPr/>
          <a:lstStyle>
            <a:lvl1pPr>
              <a:defRPr>
                <a:solidFill>
                  <a:schemeClr val="tx1"/>
                </a:solidFill>
                <a:latin typeface="Verdana" pitchFamily="34" charset="0"/>
              </a:defRPr>
            </a:lvl1pPr>
            <a:lvl2pPr marL="742909" indent="-285734">
              <a:defRPr>
                <a:solidFill>
                  <a:schemeClr val="tx1"/>
                </a:solidFill>
                <a:latin typeface="Verdana" pitchFamily="34" charset="0"/>
              </a:defRPr>
            </a:lvl2pPr>
            <a:lvl3pPr marL="1142937" indent="-228587">
              <a:defRPr>
                <a:solidFill>
                  <a:schemeClr val="tx1"/>
                </a:solidFill>
                <a:latin typeface="Verdana" pitchFamily="34" charset="0"/>
              </a:defRPr>
            </a:lvl3pPr>
            <a:lvl4pPr marL="1600111" indent="-228587">
              <a:defRPr>
                <a:solidFill>
                  <a:schemeClr val="tx1"/>
                </a:solidFill>
                <a:latin typeface="Verdana" pitchFamily="34" charset="0"/>
              </a:defRPr>
            </a:lvl4pPr>
            <a:lvl5pPr marL="2057287" indent="-228587">
              <a:defRPr>
                <a:solidFill>
                  <a:schemeClr val="tx1"/>
                </a:solidFill>
                <a:latin typeface="Verdana" pitchFamily="34" charset="0"/>
              </a:defRPr>
            </a:lvl5pPr>
            <a:lvl6pPr marL="2514461" indent="-228587" eaLnBrk="0" fontAlgn="base" hangingPunct="0">
              <a:spcBef>
                <a:spcPct val="0"/>
              </a:spcBef>
              <a:spcAft>
                <a:spcPct val="0"/>
              </a:spcAft>
              <a:defRPr>
                <a:solidFill>
                  <a:schemeClr val="tx1"/>
                </a:solidFill>
                <a:latin typeface="Verdana" pitchFamily="34" charset="0"/>
              </a:defRPr>
            </a:lvl6pPr>
            <a:lvl7pPr marL="2971635" indent="-228587" eaLnBrk="0" fontAlgn="base" hangingPunct="0">
              <a:spcBef>
                <a:spcPct val="0"/>
              </a:spcBef>
              <a:spcAft>
                <a:spcPct val="0"/>
              </a:spcAft>
              <a:defRPr>
                <a:solidFill>
                  <a:schemeClr val="tx1"/>
                </a:solidFill>
                <a:latin typeface="Verdana" pitchFamily="34" charset="0"/>
              </a:defRPr>
            </a:lvl7pPr>
            <a:lvl8pPr marL="3428811" indent="-228587" eaLnBrk="0" fontAlgn="base" hangingPunct="0">
              <a:spcBef>
                <a:spcPct val="0"/>
              </a:spcBef>
              <a:spcAft>
                <a:spcPct val="0"/>
              </a:spcAft>
              <a:defRPr>
                <a:solidFill>
                  <a:schemeClr val="tx1"/>
                </a:solidFill>
                <a:latin typeface="Verdana" pitchFamily="34" charset="0"/>
              </a:defRPr>
            </a:lvl8pPr>
            <a:lvl9pPr marL="3885985" indent="-228587" eaLnBrk="0" fontAlgn="base" hangingPunct="0">
              <a:spcBef>
                <a:spcPct val="0"/>
              </a:spcBef>
              <a:spcAft>
                <a:spcPct val="0"/>
              </a:spcAft>
              <a:defRPr>
                <a:solidFill>
                  <a:schemeClr val="tx1"/>
                </a:solidFill>
                <a:latin typeface="Verdana" pitchFamily="34" charset="0"/>
              </a:defRPr>
            </a:lvl9pPr>
          </a:lstStyle>
          <a:p>
            <a:r>
              <a:rPr lang="en-US">
                <a:latin typeface="Arial" charset="0"/>
              </a:rPr>
              <a:t>Breastfeeding</a:t>
            </a:r>
          </a:p>
        </p:txBody>
      </p:sp>
      <p:sp>
        <p:nvSpPr>
          <p:cNvPr id="51205" name="Footer Placeholder 4"/>
          <p:cNvSpPr>
            <a:spLocks noGrp="1"/>
          </p:cNvSpPr>
          <p:nvPr>
            <p:ph type="ftr" sz="quarter" idx="4"/>
          </p:nvPr>
        </p:nvSpPr>
        <p:spPr>
          <a:noFill/>
        </p:spPr>
        <p:txBody>
          <a:bodyPr/>
          <a:lstStyle>
            <a:lvl1pPr>
              <a:defRPr>
                <a:solidFill>
                  <a:schemeClr val="tx1"/>
                </a:solidFill>
                <a:latin typeface="Verdana" pitchFamily="34" charset="0"/>
              </a:defRPr>
            </a:lvl1pPr>
            <a:lvl2pPr marL="742909" indent="-285734">
              <a:defRPr>
                <a:solidFill>
                  <a:schemeClr val="tx1"/>
                </a:solidFill>
                <a:latin typeface="Verdana" pitchFamily="34" charset="0"/>
              </a:defRPr>
            </a:lvl2pPr>
            <a:lvl3pPr marL="1142937" indent="-228587">
              <a:defRPr>
                <a:solidFill>
                  <a:schemeClr val="tx1"/>
                </a:solidFill>
                <a:latin typeface="Verdana" pitchFamily="34" charset="0"/>
              </a:defRPr>
            </a:lvl3pPr>
            <a:lvl4pPr marL="1600111" indent="-228587">
              <a:defRPr>
                <a:solidFill>
                  <a:schemeClr val="tx1"/>
                </a:solidFill>
                <a:latin typeface="Verdana" pitchFamily="34" charset="0"/>
              </a:defRPr>
            </a:lvl4pPr>
            <a:lvl5pPr marL="2057287" indent="-228587">
              <a:defRPr>
                <a:solidFill>
                  <a:schemeClr val="tx1"/>
                </a:solidFill>
                <a:latin typeface="Verdana" pitchFamily="34" charset="0"/>
              </a:defRPr>
            </a:lvl5pPr>
            <a:lvl6pPr marL="2514461" indent="-228587" eaLnBrk="0" fontAlgn="base" hangingPunct="0">
              <a:spcBef>
                <a:spcPct val="0"/>
              </a:spcBef>
              <a:spcAft>
                <a:spcPct val="0"/>
              </a:spcAft>
              <a:defRPr>
                <a:solidFill>
                  <a:schemeClr val="tx1"/>
                </a:solidFill>
                <a:latin typeface="Verdana" pitchFamily="34" charset="0"/>
              </a:defRPr>
            </a:lvl6pPr>
            <a:lvl7pPr marL="2971635" indent="-228587" eaLnBrk="0" fontAlgn="base" hangingPunct="0">
              <a:spcBef>
                <a:spcPct val="0"/>
              </a:spcBef>
              <a:spcAft>
                <a:spcPct val="0"/>
              </a:spcAft>
              <a:defRPr>
                <a:solidFill>
                  <a:schemeClr val="tx1"/>
                </a:solidFill>
                <a:latin typeface="Verdana" pitchFamily="34" charset="0"/>
              </a:defRPr>
            </a:lvl7pPr>
            <a:lvl8pPr marL="3428811" indent="-228587" eaLnBrk="0" fontAlgn="base" hangingPunct="0">
              <a:spcBef>
                <a:spcPct val="0"/>
              </a:spcBef>
              <a:spcAft>
                <a:spcPct val="0"/>
              </a:spcAft>
              <a:defRPr>
                <a:solidFill>
                  <a:schemeClr val="tx1"/>
                </a:solidFill>
                <a:latin typeface="Verdana" pitchFamily="34" charset="0"/>
              </a:defRPr>
            </a:lvl8pPr>
            <a:lvl9pPr marL="3885985" indent="-228587" eaLnBrk="0" fontAlgn="base" hangingPunct="0">
              <a:spcBef>
                <a:spcPct val="0"/>
              </a:spcBef>
              <a:spcAft>
                <a:spcPct val="0"/>
              </a:spcAft>
              <a:defRPr>
                <a:solidFill>
                  <a:schemeClr val="tx1"/>
                </a:solidFill>
                <a:latin typeface="Verdana" pitchFamily="34" charset="0"/>
              </a:defRPr>
            </a:lvl9pPr>
          </a:lstStyle>
          <a:p>
            <a:r>
              <a:rPr lang="en-US">
                <a:latin typeface="Arial" charset="0"/>
              </a:rPr>
              <a:t>CPA Training </a:t>
            </a:r>
          </a:p>
        </p:txBody>
      </p:sp>
      <p:sp>
        <p:nvSpPr>
          <p:cNvPr id="51206" name="Slide Number Placeholder 5"/>
          <p:cNvSpPr>
            <a:spLocks noGrp="1"/>
          </p:cNvSpPr>
          <p:nvPr>
            <p:ph type="sldNum" sz="quarter" idx="5"/>
          </p:nvPr>
        </p:nvSpPr>
        <p:spPr>
          <a:noFill/>
        </p:spPr>
        <p:txBody>
          <a:bodyPr/>
          <a:lstStyle>
            <a:lvl1pPr>
              <a:defRPr>
                <a:solidFill>
                  <a:schemeClr val="tx1"/>
                </a:solidFill>
                <a:latin typeface="Verdana" pitchFamily="34" charset="0"/>
              </a:defRPr>
            </a:lvl1pPr>
            <a:lvl2pPr marL="742909" indent="-285734">
              <a:defRPr>
                <a:solidFill>
                  <a:schemeClr val="tx1"/>
                </a:solidFill>
                <a:latin typeface="Verdana" pitchFamily="34" charset="0"/>
              </a:defRPr>
            </a:lvl2pPr>
            <a:lvl3pPr marL="1142937" indent="-228587">
              <a:defRPr>
                <a:solidFill>
                  <a:schemeClr val="tx1"/>
                </a:solidFill>
                <a:latin typeface="Verdana" pitchFamily="34" charset="0"/>
              </a:defRPr>
            </a:lvl3pPr>
            <a:lvl4pPr marL="1600111" indent="-228587">
              <a:defRPr>
                <a:solidFill>
                  <a:schemeClr val="tx1"/>
                </a:solidFill>
                <a:latin typeface="Verdana" pitchFamily="34" charset="0"/>
              </a:defRPr>
            </a:lvl4pPr>
            <a:lvl5pPr marL="2057287" indent="-228587">
              <a:defRPr>
                <a:solidFill>
                  <a:schemeClr val="tx1"/>
                </a:solidFill>
                <a:latin typeface="Verdana" pitchFamily="34" charset="0"/>
              </a:defRPr>
            </a:lvl5pPr>
            <a:lvl6pPr marL="2514461" indent="-228587" eaLnBrk="0" fontAlgn="base" hangingPunct="0">
              <a:spcBef>
                <a:spcPct val="0"/>
              </a:spcBef>
              <a:spcAft>
                <a:spcPct val="0"/>
              </a:spcAft>
              <a:defRPr>
                <a:solidFill>
                  <a:schemeClr val="tx1"/>
                </a:solidFill>
                <a:latin typeface="Verdana" pitchFamily="34" charset="0"/>
              </a:defRPr>
            </a:lvl6pPr>
            <a:lvl7pPr marL="2971635" indent="-228587" eaLnBrk="0" fontAlgn="base" hangingPunct="0">
              <a:spcBef>
                <a:spcPct val="0"/>
              </a:spcBef>
              <a:spcAft>
                <a:spcPct val="0"/>
              </a:spcAft>
              <a:defRPr>
                <a:solidFill>
                  <a:schemeClr val="tx1"/>
                </a:solidFill>
                <a:latin typeface="Verdana" pitchFamily="34" charset="0"/>
              </a:defRPr>
            </a:lvl7pPr>
            <a:lvl8pPr marL="3428811" indent="-228587" eaLnBrk="0" fontAlgn="base" hangingPunct="0">
              <a:spcBef>
                <a:spcPct val="0"/>
              </a:spcBef>
              <a:spcAft>
                <a:spcPct val="0"/>
              </a:spcAft>
              <a:defRPr>
                <a:solidFill>
                  <a:schemeClr val="tx1"/>
                </a:solidFill>
                <a:latin typeface="Verdana" pitchFamily="34" charset="0"/>
              </a:defRPr>
            </a:lvl8pPr>
            <a:lvl9pPr marL="3885985" indent="-228587" eaLnBrk="0" fontAlgn="base" hangingPunct="0">
              <a:spcBef>
                <a:spcPct val="0"/>
              </a:spcBef>
              <a:spcAft>
                <a:spcPct val="0"/>
              </a:spcAft>
              <a:defRPr>
                <a:solidFill>
                  <a:schemeClr val="tx1"/>
                </a:solidFill>
                <a:latin typeface="Verdana" pitchFamily="34" charset="0"/>
              </a:defRPr>
            </a:lvl9pPr>
          </a:lstStyle>
          <a:p>
            <a:fld id="{CDD9DF95-9227-49F7-A6F5-E63651BE3616}" type="slidenum">
              <a:rPr lang="en-US" smtClean="0">
                <a:latin typeface="Arial" charset="0"/>
              </a:rPr>
              <a:pPr/>
              <a:t>21</a:t>
            </a:fld>
            <a:endParaRPr lang="en-US">
              <a:latin typeface="Arial" charset="0"/>
            </a:endParaRPr>
          </a:p>
        </p:txBody>
      </p:sp>
    </p:spTree>
    <p:extLst>
      <p:ext uri="{BB962C8B-B14F-4D97-AF65-F5344CB8AC3E}">
        <p14:creationId xmlns:p14="http://schemas.microsoft.com/office/powerpoint/2010/main" val="53146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scope of practice for a WIC peer counselor? Can hand out a document titled “Staffing and Supervision 5: Scope of Practice for the WIC Peer Counselor. </a:t>
            </a:r>
          </a:p>
        </p:txBody>
      </p:sp>
      <p:sp>
        <p:nvSpPr>
          <p:cNvPr id="4" name="Slide Number Placeholder 3"/>
          <p:cNvSpPr>
            <a:spLocks noGrp="1"/>
          </p:cNvSpPr>
          <p:nvPr>
            <p:ph type="sldNum" sz="quarter" idx="5"/>
          </p:nvPr>
        </p:nvSpPr>
        <p:spPr/>
        <p:txBody>
          <a:bodyPr/>
          <a:lstStyle/>
          <a:p>
            <a:fld id="{02A5127C-9E69-4D7A-8430-EE021082A25A}" type="slidenum">
              <a:rPr lang="en-US" smtClean="0"/>
              <a:t>41</a:t>
            </a:fld>
            <a:endParaRPr lang="en-US"/>
          </a:p>
        </p:txBody>
      </p:sp>
    </p:spTree>
    <p:extLst>
      <p:ext uri="{BB962C8B-B14F-4D97-AF65-F5344CB8AC3E}">
        <p14:creationId xmlns:p14="http://schemas.microsoft.com/office/powerpoint/2010/main" val="1601675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the fear of not making enough milk. </a:t>
            </a:r>
          </a:p>
          <a:p>
            <a:pPr lvl="1"/>
            <a:r>
              <a:rPr lang="en-US" dirty="0"/>
              <a:t>When they ask to be changed to an IFF/NPP category, ask why? Are they breastfeeding at all? Counsel on ways they can know if they are making enough milk. Educate on supply and demand. Encourage them to try and reassure them that they can call if they need more formula. </a:t>
            </a:r>
          </a:p>
          <a:p>
            <a:endParaRPr lang="en-US" dirty="0"/>
          </a:p>
        </p:txBody>
      </p:sp>
      <p:sp>
        <p:nvSpPr>
          <p:cNvPr id="4" name="Slide Number Placeholder 3"/>
          <p:cNvSpPr>
            <a:spLocks noGrp="1"/>
          </p:cNvSpPr>
          <p:nvPr>
            <p:ph type="sldNum" sz="quarter" idx="5"/>
          </p:nvPr>
        </p:nvSpPr>
        <p:spPr/>
        <p:txBody>
          <a:bodyPr/>
          <a:lstStyle/>
          <a:p>
            <a:fld id="{02A5127C-9E69-4D7A-8430-EE021082A25A}" type="slidenum">
              <a:rPr lang="en-US" smtClean="0"/>
              <a:t>44</a:t>
            </a:fld>
            <a:endParaRPr lang="en-US"/>
          </a:p>
        </p:txBody>
      </p:sp>
    </p:spTree>
    <p:extLst>
      <p:ext uri="{BB962C8B-B14F-4D97-AF65-F5344CB8AC3E}">
        <p14:creationId xmlns:p14="http://schemas.microsoft.com/office/powerpoint/2010/main" val="4060908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the fear of not making enough milk. </a:t>
            </a:r>
          </a:p>
          <a:p>
            <a:pPr lvl="1"/>
            <a:r>
              <a:rPr lang="en-US" dirty="0"/>
              <a:t>When they ask to be changed to an IFF/NPP category, ask why? Are they breastfeeding at all? Counsel on ways they can know if they are making enough milk. Educate on supply and demand. Encourage them to try and reassure them that they can call if they need more formula. </a:t>
            </a:r>
          </a:p>
          <a:p>
            <a:endParaRPr lang="en-US" dirty="0"/>
          </a:p>
        </p:txBody>
      </p:sp>
      <p:sp>
        <p:nvSpPr>
          <p:cNvPr id="4" name="Slide Number Placeholder 3"/>
          <p:cNvSpPr>
            <a:spLocks noGrp="1"/>
          </p:cNvSpPr>
          <p:nvPr>
            <p:ph type="sldNum" sz="quarter" idx="5"/>
          </p:nvPr>
        </p:nvSpPr>
        <p:spPr/>
        <p:txBody>
          <a:bodyPr/>
          <a:lstStyle/>
          <a:p>
            <a:fld id="{02A5127C-9E69-4D7A-8430-EE021082A25A}" type="slidenum">
              <a:rPr lang="en-US" smtClean="0"/>
              <a:t>45</a:t>
            </a:fld>
            <a:endParaRPr lang="en-US"/>
          </a:p>
        </p:txBody>
      </p:sp>
    </p:spTree>
    <p:extLst>
      <p:ext uri="{BB962C8B-B14F-4D97-AF65-F5344CB8AC3E}">
        <p14:creationId xmlns:p14="http://schemas.microsoft.com/office/powerpoint/2010/main" val="3277642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the fear of not making enough milk. </a:t>
            </a:r>
          </a:p>
          <a:p>
            <a:pPr lvl="1"/>
            <a:r>
              <a:rPr lang="en-US" dirty="0"/>
              <a:t>When they ask to be changed to an IFF/NPP category, ask why? Are they breastfeeding at all? Counsel on ways they can know if they are making enough milk. Educate on supply and demand. Encourage them to try and reassure them that they can call if they need more formula. </a:t>
            </a:r>
          </a:p>
          <a:p>
            <a:endParaRPr lang="en-US" dirty="0"/>
          </a:p>
        </p:txBody>
      </p:sp>
      <p:sp>
        <p:nvSpPr>
          <p:cNvPr id="4" name="Slide Number Placeholder 3"/>
          <p:cNvSpPr>
            <a:spLocks noGrp="1"/>
          </p:cNvSpPr>
          <p:nvPr>
            <p:ph type="sldNum" sz="quarter" idx="5"/>
          </p:nvPr>
        </p:nvSpPr>
        <p:spPr/>
        <p:txBody>
          <a:bodyPr/>
          <a:lstStyle/>
          <a:p>
            <a:fld id="{02A5127C-9E69-4D7A-8430-EE021082A25A}" type="slidenum">
              <a:rPr lang="en-US" smtClean="0"/>
              <a:t>46</a:t>
            </a:fld>
            <a:endParaRPr lang="en-US"/>
          </a:p>
        </p:txBody>
      </p:sp>
    </p:spTree>
    <p:extLst>
      <p:ext uri="{BB962C8B-B14F-4D97-AF65-F5344CB8AC3E}">
        <p14:creationId xmlns:p14="http://schemas.microsoft.com/office/powerpoint/2010/main" val="312683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5127C-9E69-4D7A-8430-EE021082A25A}" type="slidenum">
              <a:rPr lang="en-US" smtClean="0"/>
              <a:t>24</a:t>
            </a:fld>
            <a:endParaRPr lang="en-US"/>
          </a:p>
        </p:txBody>
      </p:sp>
    </p:spTree>
    <p:extLst>
      <p:ext uri="{BB962C8B-B14F-4D97-AF65-F5344CB8AC3E}">
        <p14:creationId xmlns:p14="http://schemas.microsoft.com/office/powerpoint/2010/main" val="180132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5127C-9E69-4D7A-8430-EE021082A25A}" type="slidenum">
              <a:rPr lang="en-US" smtClean="0"/>
              <a:t>25</a:t>
            </a:fld>
            <a:endParaRPr lang="en-US"/>
          </a:p>
        </p:txBody>
      </p:sp>
    </p:spTree>
    <p:extLst>
      <p:ext uri="{BB962C8B-B14F-4D97-AF65-F5344CB8AC3E}">
        <p14:creationId xmlns:p14="http://schemas.microsoft.com/office/powerpoint/2010/main" val="192500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5127C-9E69-4D7A-8430-EE021082A25A}" type="slidenum">
              <a:rPr lang="en-US" smtClean="0"/>
              <a:t>26</a:t>
            </a:fld>
            <a:endParaRPr lang="en-US"/>
          </a:p>
        </p:txBody>
      </p:sp>
    </p:spTree>
    <p:extLst>
      <p:ext uri="{BB962C8B-B14F-4D97-AF65-F5344CB8AC3E}">
        <p14:creationId xmlns:p14="http://schemas.microsoft.com/office/powerpoint/2010/main" val="3577040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webinar postcards.</a:t>
            </a:r>
          </a:p>
        </p:txBody>
      </p:sp>
      <p:sp>
        <p:nvSpPr>
          <p:cNvPr id="4" name="Slide Number Placeholder 3"/>
          <p:cNvSpPr>
            <a:spLocks noGrp="1"/>
          </p:cNvSpPr>
          <p:nvPr>
            <p:ph type="sldNum" sz="quarter" idx="5"/>
          </p:nvPr>
        </p:nvSpPr>
        <p:spPr/>
        <p:txBody>
          <a:bodyPr/>
          <a:lstStyle/>
          <a:p>
            <a:fld id="{02A5127C-9E69-4D7A-8430-EE021082A25A}" type="slidenum">
              <a:rPr lang="en-US" smtClean="0"/>
              <a:t>27</a:t>
            </a:fld>
            <a:endParaRPr lang="en-US"/>
          </a:p>
        </p:txBody>
      </p:sp>
    </p:spTree>
    <p:extLst>
      <p:ext uri="{BB962C8B-B14F-4D97-AF65-F5344CB8AC3E}">
        <p14:creationId xmlns:p14="http://schemas.microsoft.com/office/powerpoint/2010/main" val="256454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5127C-9E69-4D7A-8430-EE021082A25A}" type="slidenum">
              <a:rPr lang="en-US" smtClean="0"/>
              <a:t>28</a:t>
            </a:fld>
            <a:endParaRPr lang="en-US"/>
          </a:p>
        </p:txBody>
      </p:sp>
    </p:spTree>
    <p:extLst>
      <p:ext uri="{BB962C8B-B14F-4D97-AF65-F5344CB8AC3E}">
        <p14:creationId xmlns:p14="http://schemas.microsoft.com/office/powerpoint/2010/main" val="286590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5127C-9E69-4D7A-8430-EE021082A25A}" type="slidenum">
              <a:rPr lang="en-US" smtClean="0"/>
              <a:t>29</a:t>
            </a:fld>
            <a:endParaRPr lang="en-US"/>
          </a:p>
        </p:txBody>
      </p:sp>
    </p:spTree>
    <p:extLst>
      <p:ext uri="{BB962C8B-B14F-4D97-AF65-F5344CB8AC3E}">
        <p14:creationId xmlns:p14="http://schemas.microsoft.com/office/powerpoint/2010/main" val="396766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5127C-9E69-4D7A-8430-EE021082A25A}" type="slidenum">
              <a:rPr lang="en-US" smtClean="0"/>
              <a:t>30</a:t>
            </a:fld>
            <a:endParaRPr lang="en-US"/>
          </a:p>
        </p:txBody>
      </p:sp>
    </p:spTree>
    <p:extLst>
      <p:ext uri="{BB962C8B-B14F-4D97-AF65-F5344CB8AC3E}">
        <p14:creationId xmlns:p14="http://schemas.microsoft.com/office/powerpoint/2010/main" val="155042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A21A-B0A0-44E2-9711-0BB398B9CB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117CB-DE3B-4A19-B993-77E7378D9B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1358-E1E6-4FEA-8E4D-ED39AE0C2059}"/>
              </a:ext>
            </a:extLst>
          </p:cNvPr>
          <p:cNvSpPr>
            <a:spLocks noGrp="1"/>
          </p:cNvSpPr>
          <p:nvPr>
            <p:ph type="dt" sz="half" idx="10"/>
          </p:nvPr>
        </p:nvSpPr>
        <p:spPr/>
        <p:txBody>
          <a:bodyPr/>
          <a:lstStyle/>
          <a:p>
            <a:fld id="{8AAF541B-4F35-4D57-93E5-9447F0A48EF8}" type="datetimeFigureOut">
              <a:rPr lang="en-US" smtClean="0"/>
              <a:t>3/17/2021</a:t>
            </a:fld>
            <a:endParaRPr lang="en-US"/>
          </a:p>
        </p:txBody>
      </p:sp>
      <p:sp>
        <p:nvSpPr>
          <p:cNvPr id="5" name="Footer Placeholder 4">
            <a:extLst>
              <a:ext uri="{FF2B5EF4-FFF2-40B4-BE49-F238E27FC236}">
                <a16:creationId xmlns:a16="http://schemas.microsoft.com/office/drawing/2014/main" id="{9045FDF1-4D25-4EEA-8764-4D12373EB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7FB4E-707C-4CEC-ACD9-94BC8A6FC0CC}"/>
              </a:ext>
            </a:extLst>
          </p:cNvPr>
          <p:cNvSpPr>
            <a:spLocks noGrp="1"/>
          </p:cNvSpPr>
          <p:nvPr>
            <p:ph type="sldNum" sz="quarter" idx="12"/>
          </p:nvPr>
        </p:nvSpPr>
        <p:spPr/>
        <p:txBody>
          <a:bodyPr/>
          <a:lstStyle/>
          <a:p>
            <a:fld id="{4077EC61-32D0-4EA3-9E26-0AD16C5A2140}" type="slidenum">
              <a:rPr lang="en-US" smtClean="0"/>
              <a:t>‹#›</a:t>
            </a:fld>
            <a:endParaRPr lang="en-US"/>
          </a:p>
        </p:txBody>
      </p:sp>
    </p:spTree>
    <p:extLst>
      <p:ext uri="{BB962C8B-B14F-4D97-AF65-F5344CB8AC3E}">
        <p14:creationId xmlns:p14="http://schemas.microsoft.com/office/powerpoint/2010/main" val="425359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413A-C7A5-4F6E-B98D-4C819CF56E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F9177B-87DC-47C9-991A-23E00B5D2D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83876-FBC6-494B-B3BA-9DD6472CCE6E}"/>
              </a:ext>
            </a:extLst>
          </p:cNvPr>
          <p:cNvSpPr>
            <a:spLocks noGrp="1"/>
          </p:cNvSpPr>
          <p:nvPr>
            <p:ph type="dt" sz="half" idx="10"/>
          </p:nvPr>
        </p:nvSpPr>
        <p:spPr/>
        <p:txBody>
          <a:bodyPr/>
          <a:lstStyle/>
          <a:p>
            <a:fld id="{8AAF541B-4F35-4D57-93E5-9447F0A48EF8}" type="datetimeFigureOut">
              <a:rPr lang="en-US" smtClean="0"/>
              <a:t>3/17/2021</a:t>
            </a:fld>
            <a:endParaRPr lang="en-US"/>
          </a:p>
        </p:txBody>
      </p:sp>
      <p:sp>
        <p:nvSpPr>
          <p:cNvPr id="5" name="Footer Placeholder 4">
            <a:extLst>
              <a:ext uri="{FF2B5EF4-FFF2-40B4-BE49-F238E27FC236}">
                <a16:creationId xmlns:a16="http://schemas.microsoft.com/office/drawing/2014/main" id="{03DAC9A7-0396-4ECD-8AEE-B7F29B1BF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3AEDC-6FBF-47C8-9A2D-1F1AF7E54989}"/>
              </a:ext>
            </a:extLst>
          </p:cNvPr>
          <p:cNvSpPr>
            <a:spLocks noGrp="1"/>
          </p:cNvSpPr>
          <p:nvPr>
            <p:ph type="sldNum" sz="quarter" idx="12"/>
          </p:nvPr>
        </p:nvSpPr>
        <p:spPr/>
        <p:txBody>
          <a:bodyPr/>
          <a:lstStyle/>
          <a:p>
            <a:fld id="{4077EC61-32D0-4EA3-9E26-0AD16C5A2140}" type="slidenum">
              <a:rPr lang="en-US" smtClean="0"/>
              <a:t>‹#›</a:t>
            </a:fld>
            <a:endParaRPr lang="en-US"/>
          </a:p>
        </p:txBody>
      </p:sp>
    </p:spTree>
    <p:extLst>
      <p:ext uri="{BB962C8B-B14F-4D97-AF65-F5344CB8AC3E}">
        <p14:creationId xmlns:p14="http://schemas.microsoft.com/office/powerpoint/2010/main" val="2518176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6894FD-E998-406D-B3E2-34C30FD1FA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4715C-7BED-49F6-8DDE-8295C1D665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11DEE-F4FE-4FB4-B5C7-F3F55280E569}"/>
              </a:ext>
            </a:extLst>
          </p:cNvPr>
          <p:cNvSpPr>
            <a:spLocks noGrp="1"/>
          </p:cNvSpPr>
          <p:nvPr>
            <p:ph type="dt" sz="half" idx="10"/>
          </p:nvPr>
        </p:nvSpPr>
        <p:spPr/>
        <p:txBody>
          <a:bodyPr/>
          <a:lstStyle/>
          <a:p>
            <a:fld id="{8AAF541B-4F35-4D57-93E5-9447F0A48EF8}" type="datetimeFigureOut">
              <a:rPr lang="en-US" smtClean="0"/>
              <a:t>3/17/2021</a:t>
            </a:fld>
            <a:endParaRPr lang="en-US"/>
          </a:p>
        </p:txBody>
      </p:sp>
      <p:sp>
        <p:nvSpPr>
          <p:cNvPr id="5" name="Footer Placeholder 4">
            <a:extLst>
              <a:ext uri="{FF2B5EF4-FFF2-40B4-BE49-F238E27FC236}">
                <a16:creationId xmlns:a16="http://schemas.microsoft.com/office/drawing/2014/main" id="{CD95262F-3FFC-47F7-835C-BD4BEC866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BA39D-9B87-4A7C-A0F6-7E25A133F5FF}"/>
              </a:ext>
            </a:extLst>
          </p:cNvPr>
          <p:cNvSpPr>
            <a:spLocks noGrp="1"/>
          </p:cNvSpPr>
          <p:nvPr>
            <p:ph type="sldNum" sz="quarter" idx="12"/>
          </p:nvPr>
        </p:nvSpPr>
        <p:spPr/>
        <p:txBody>
          <a:bodyPr/>
          <a:lstStyle/>
          <a:p>
            <a:fld id="{4077EC61-32D0-4EA3-9E26-0AD16C5A2140}" type="slidenum">
              <a:rPr lang="en-US" smtClean="0"/>
              <a:t>‹#›</a:t>
            </a:fld>
            <a:endParaRPr lang="en-US"/>
          </a:p>
        </p:txBody>
      </p:sp>
    </p:spTree>
    <p:extLst>
      <p:ext uri="{BB962C8B-B14F-4D97-AF65-F5344CB8AC3E}">
        <p14:creationId xmlns:p14="http://schemas.microsoft.com/office/powerpoint/2010/main" val="1944059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rtlCol="0">
            <a:normAutofit/>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9FE6D763-939D-4BAB-8B5D-B0527C4E1454}" type="slidenum">
              <a:rPr lang="en-US"/>
              <a:pPr>
                <a:defRPr/>
              </a:pPr>
              <a:t>‹#›</a:t>
            </a:fld>
            <a:endParaRPr lang="en-US"/>
          </a:p>
        </p:txBody>
      </p:sp>
    </p:spTree>
    <p:extLst>
      <p:ext uri="{BB962C8B-B14F-4D97-AF65-F5344CB8AC3E}">
        <p14:creationId xmlns:p14="http://schemas.microsoft.com/office/powerpoint/2010/main" val="241279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1A31-E80D-4041-AA6B-BEA53D5116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ECA72-AA5E-4625-9C70-0F12CB2E06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98DD7-2639-4FEB-A00D-CC6FF40826CC}"/>
              </a:ext>
            </a:extLst>
          </p:cNvPr>
          <p:cNvSpPr>
            <a:spLocks noGrp="1"/>
          </p:cNvSpPr>
          <p:nvPr>
            <p:ph type="dt" sz="half" idx="10"/>
          </p:nvPr>
        </p:nvSpPr>
        <p:spPr/>
        <p:txBody>
          <a:bodyPr/>
          <a:lstStyle/>
          <a:p>
            <a:fld id="{8AAF541B-4F35-4D57-93E5-9447F0A48EF8}" type="datetimeFigureOut">
              <a:rPr lang="en-US" smtClean="0"/>
              <a:t>3/17/2021</a:t>
            </a:fld>
            <a:endParaRPr lang="en-US"/>
          </a:p>
        </p:txBody>
      </p:sp>
      <p:sp>
        <p:nvSpPr>
          <p:cNvPr id="5" name="Footer Placeholder 4">
            <a:extLst>
              <a:ext uri="{FF2B5EF4-FFF2-40B4-BE49-F238E27FC236}">
                <a16:creationId xmlns:a16="http://schemas.microsoft.com/office/drawing/2014/main" id="{434D220C-8040-4795-8532-E6D67FF45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DB379-CE3F-4623-AE9C-5A91BBA332C8}"/>
              </a:ext>
            </a:extLst>
          </p:cNvPr>
          <p:cNvSpPr>
            <a:spLocks noGrp="1"/>
          </p:cNvSpPr>
          <p:nvPr>
            <p:ph type="sldNum" sz="quarter" idx="12"/>
          </p:nvPr>
        </p:nvSpPr>
        <p:spPr/>
        <p:txBody>
          <a:bodyPr/>
          <a:lstStyle/>
          <a:p>
            <a:fld id="{4077EC61-32D0-4EA3-9E26-0AD16C5A2140}" type="slidenum">
              <a:rPr lang="en-US" smtClean="0"/>
              <a:t>‹#›</a:t>
            </a:fld>
            <a:endParaRPr lang="en-US"/>
          </a:p>
        </p:txBody>
      </p:sp>
    </p:spTree>
    <p:extLst>
      <p:ext uri="{BB962C8B-B14F-4D97-AF65-F5344CB8AC3E}">
        <p14:creationId xmlns:p14="http://schemas.microsoft.com/office/powerpoint/2010/main" val="403886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7855-0FB6-46FC-9414-B533155E71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BDAEC-D758-4940-98DC-EE312D33CC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0F3D86-9B0F-4A85-80A4-AFBEF7BBD637}"/>
              </a:ext>
            </a:extLst>
          </p:cNvPr>
          <p:cNvSpPr>
            <a:spLocks noGrp="1"/>
          </p:cNvSpPr>
          <p:nvPr>
            <p:ph type="dt" sz="half" idx="10"/>
          </p:nvPr>
        </p:nvSpPr>
        <p:spPr/>
        <p:txBody>
          <a:bodyPr/>
          <a:lstStyle/>
          <a:p>
            <a:fld id="{8AAF541B-4F35-4D57-93E5-9447F0A48EF8}" type="datetimeFigureOut">
              <a:rPr lang="en-US" smtClean="0"/>
              <a:t>3/17/2021</a:t>
            </a:fld>
            <a:endParaRPr lang="en-US"/>
          </a:p>
        </p:txBody>
      </p:sp>
      <p:sp>
        <p:nvSpPr>
          <p:cNvPr id="5" name="Footer Placeholder 4">
            <a:extLst>
              <a:ext uri="{FF2B5EF4-FFF2-40B4-BE49-F238E27FC236}">
                <a16:creationId xmlns:a16="http://schemas.microsoft.com/office/drawing/2014/main" id="{98BDD2D7-199C-4AEF-BCE3-F9181D0B3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EF20D-A013-46D4-A801-4F9497D709EA}"/>
              </a:ext>
            </a:extLst>
          </p:cNvPr>
          <p:cNvSpPr>
            <a:spLocks noGrp="1"/>
          </p:cNvSpPr>
          <p:nvPr>
            <p:ph type="sldNum" sz="quarter" idx="12"/>
          </p:nvPr>
        </p:nvSpPr>
        <p:spPr/>
        <p:txBody>
          <a:bodyPr/>
          <a:lstStyle/>
          <a:p>
            <a:fld id="{4077EC61-32D0-4EA3-9E26-0AD16C5A2140}" type="slidenum">
              <a:rPr lang="en-US" smtClean="0"/>
              <a:t>‹#›</a:t>
            </a:fld>
            <a:endParaRPr lang="en-US"/>
          </a:p>
        </p:txBody>
      </p:sp>
    </p:spTree>
    <p:extLst>
      <p:ext uri="{BB962C8B-B14F-4D97-AF65-F5344CB8AC3E}">
        <p14:creationId xmlns:p14="http://schemas.microsoft.com/office/powerpoint/2010/main" val="152399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9E7A-1031-4DB1-98F1-1AA5D3C5B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6B4EE-08E9-4A64-B178-AD9A43085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81424B-BBDE-4F90-AF85-AC71EA0705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0B19BF-9AEB-490B-A8E2-A19D626484C9}"/>
              </a:ext>
            </a:extLst>
          </p:cNvPr>
          <p:cNvSpPr>
            <a:spLocks noGrp="1"/>
          </p:cNvSpPr>
          <p:nvPr>
            <p:ph type="dt" sz="half" idx="10"/>
          </p:nvPr>
        </p:nvSpPr>
        <p:spPr/>
        <p:txBody>
          <a:bodyPr/>
          <a:lstStyle/>
          <a:p>
            <a:fld id="{8AAF541B-4F35-4D57-93E5-9447F0A48EF8}" type="datetimeFigureOut">
              <a:rPr lang="en-US" smtClean="0"/>
              <a:t>3/17/2021</a:t>
            </a:fld>
            <a:endParaRPr lang="en-US"/>
          </a:p>
        </p:txBody>
      </p:sp>
      <p:sp>
        <p:nvSpPr>
          <p:cNvPr id="6" name="Footer Placeholder 5">
            <a:extLst>
              <a:ext uri="{FF2B5EF4-FFF2-40B4-BE49-F238E27FC236}">
                <a16:creationId xmlns:a16="http://schemas.microsoft.com/office/drawing/2014/main" id="{8807DE7D-F47C-410D-9A50-5E0E0F396F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CF8E85-4115-432D-B05B-6C99FDD0B57E}"/>
              </a:ext>
            </a:extLst>
          </p:cNvPr>
          <p:cNvSpPr>
            <a:spLocks noGrp="1"/>
          </p:cNvSpPr>
          <p:nvPr>
            <p:ph type="sldNum" sz="quarter" idx="12"/>
          </p:nvPr>
        </p:nvSpPr>
        <p:spPr/>
        <p:txBody>
          <a:bodyPr/>
          <a:lstStyle/>
          <a:p>
            <a:fld id="{4077EC61-32D0-4EA3-9E26-0AD16C5A2140}" type="slidenum">
              <a:rPr lang="en-US" smtClean="0"/>
              <a:t>‹#›</a:t>
            </a:fld>
            <a:endParaRPr lang="en-US"/>
          </a:p>
        </p:txBody>
      </p:sp>
    </p:spTree>
    <p:extLst>
      <p:ext uri="{BB962C8B-B14F-4D97-AF65-F5344CB8AC3E}">
        <p14:creationId xmlns:p14="http://schemas.microsoft.com/office/powerpoint/2010/main" val="4318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59DA-A332-4E4C-9289-15268DE990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41AF17-A827-4460-9763-6C80679F8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0CD523-B6BA-4CA2-BEFF-553118720F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0C5453-2BA5-4B5A-B0B9-400E89D34F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9F3E60-FF4D-45AD-BDF9-D7CC00B973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0DED90-E053-4812-91B9-3DB289E315E4}"/>
              </a:ext>
            </a:extLst>
          </p:cNvPr>
          <p:cNvSpPr>
            <a:spLocks noGrp="1"/>
          </p:cNvSpPr>
          <p:nvPr>
            <p:ph type="dt" sz="half" idx="10"/>
          </p:nvPr>
        </p:nvSpPr>
        <p:spPr/>
        <p:txBody>
          <a:bodyPr/>
          <a:lstStyle/>
          <a:p>
            <a:fld id="{8AAF541B-4F35-4D57-93E5-9447F0A48EF8}" type="datetimeFigureOut">
              <a:rPr lang="en-US" smtClean="0"/>
              <a:t>3/17/2021</a:t>
            </a:fld>
            <a:endParaRPr lang="en-US"/>
          </a:p>
        </p:txBody>
      </p:sp>
      <p:sp>
        <p:nvSpPr>
          <p:cNvPr id="8" name="Footer Placeholder 7">
            <a:extLst>
              <a:ext uri="{FF2B5EF4-FFF2-40B4-BE49-F238E27FC236}">
                <a16:creationId xmlns:a16="http://schemas.microsoft.com/office/drawing/2014/main" id="{D891C96B-14F6-4F45-95C3-F2B9730B8D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0158BC-700B-47EB-9F7A-4439CB45EF55}"/>
              </a:ext>
            </a:extLst>
          </p:cNvPr>
          <p:cNvSpPr>
            <a:spLocks noGrp="1"/>
          </p:cNvSpPr>
          <p:nvPr>
            <p:ph type="sldNum" sz="quarter" idx="12"/>
          </p:nvPr>
        </p:nvSpPr>
        <p:spPr/>
        <p:txBody>
          <a:bodyPr/>
          <a:lstStyle/>
          <a:p>
            <a:fld id="{4077EC61-32D0-4EA3-9E26-0AD16C5A2140}" type="slidenum">
              <a:rPr lang="en-US" smtClean="0"/>
              <a:t>‹#›</a:t>
            </a:fld>
            <a:endParaRPr lang="en-US"/>
          </a:p>
        </p:txBody>
      </p:sp>
    </p:spTree>
    <p:extLst>
      <p:ext uri="{BB962C8B-B14F-4D97-AF65-F5344CB8AC3E}">
        <p14:creationId xmlns:p14="http://schemas.microsoft.com/office/powerpoint/2010/main" val="410462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C6BC-FA9C-4FEC-827E-AE1A30B51C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8EC95B-465B-453F-BF35-E1B6747D7D73}"/>
              </a:ext>
            </a:extLst>
          </p:cNvPr>
          <p:cNvSpPr>
            <a:spLocks noGrp="1"/>
          </p:cNvSpPr>
          <p:nvPr>
            <p:ph type="dt" sz="half" idx="10"/>
          </p:nvPr>
        </p:nvSpPr>
        <p:spPr/>
        <p:txBody>
          <a:bodyPr/>
          <a:lstStyle/>
          <a:p>
            <a:fld id="{8AAF541B-4F35-4D57-93E5-9447F0A48EF8}" type="datetimeFigureOut">
              <a:rPr lang="en-US" smtClean="0"/>
              <a:t>3/17/2021</a:t>
            </a:fld>
            <a:endParaRPr lang="en-US"/>
          </a:p>
        </p:txBody>
      </p:sp>
      <p:sp>
        <p:nvSpPr>
          <p:cNvPr id="4" name="Footer Placeholder 3">
            <a:extLst>
              <a:ext uri="{FF2B5EF4-FFF2-40B4-BE49-F238E27FC236}">
                <a16:creationId xmlns:a16="http://schemas.microsoft.com/office/drawing/2014/main" id="{938912D1-0C10-4D2B-9807-13A3570334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D2697A-65E0-4078-AEBA-31D2243A2A3D}"/>
              </a:ext>
            </a:extLst>
          </p:cNvPr>
          <p:cNvSpPr>
            <a:spLocks noGrp="1"/>
          </p:cNvSpPr>
          <p:nvPr>
            <p:ph type="sldNum" sz="quarter" idx="12"/>
          </p:nvPr>
        </p:nvSpPr>
        <p:spPr/>
        <p:txBody>
          <a:bodyPr/>
          <a:lstStyle/>
          <a:p>
            <a:fld id="{4077EC61-32D0-4EA3-9E26-0AD16C5A2140}" type="slidenum">
              <a:rPr lang="en-US" smtClean="0"/>
              <a:t>‹#›</a:t>
            </a:fld>
            <a:endParaRPr lang="en-US"/>
          </a:p>
        </p:txBody>
      </p:sp>
    </p:spTree>
    <p:extLst>
      <p:ext uri="{BB962C8B-B14F-4D97-AF65-F5344CB8AC3E}">
        <p14:creationId xmlns:p14="http://schemas.microsoft.com/office/powerpoint/2010/main" val="405752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0BE0BB-B0B1-477C-BC1A-65A0BECE8905}"/>
              </a:ext>
            </a:extLst>
          </p:cNvPr>
          <p:cNvSpPr>
            <a:spLocks noGrp="1"/>
          </p:cNvSpPr>
          <p:nvPr>
            <p:ph type="dt" sz="half" idx="10"/>
          </p:nvPr>
        </p:nvSpPr>
        <p:spPr/>
        <p:txBody>
          <a:bodyPr/>
          <a:lstStyle/>
          <a:p>
            <a:fld id="{8AAF541B-4F35-4D57-93E5-9447F0A48EF8}" type="datetimeFigureOut">
              <a:rPr lang="en-US" smtClean="0"/>
              <a:t>3/17/2021</a:t>
            </a:fld>
            <a:endParaRPr lang="en-US"/>
          </a:p>
        </p:txBody>
      </p:sp>
      <p:sp>
        <p:nvSpPr>
          <p:cNvPr id="3" name="Footer Placeholder 2">
            <a:extLst>
              <a:ext uri="{FF2B5EF4-FFF2-40B4-BE49-F238E27FC236}">
                <a16:creationId xmlns:a16="http://schemas.microsoft.com/office/drawing/2014/main" id="{B7C978DA-4C66-4AD2-9902-57F0EC36BE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A106EC-699D-41AF-9C1E-F356700581AB}"/>
              </a:ext>
            </a:extLst>
          </p:cNvPr>
          <p:cNvSpPr>
            <a:spLocks noGrp="1"/>
          </p:cNvSpPr>
          <p:nvPr>
            <p:ph type="sldNum" sz="quarter" idx="12"/>
          </p:nvPr>
        </p:nvSpPr>
        <p:spPr/>
        <p:txBody>
          <a:bodyPr/>
          <a:lstStyle/>
          <a:p>
            <a:fld id="{4077EC61-32D0-4EA3-9E26-0AD16C5A2140}" type="slidenum">
              <a:rPr lang="en-US" smtClean="0"/>
              <a:t>‹#›</a:t>
            </a:fld>
            <a:endParaRPr lang="en-US"/>
          </a:p>
        </p:txBody>
      </p:sp>
    </p:spTree>
    <p:extLst>
      <p:ext uri="{BB962C8B-B14F-4D97-AF65-F5344CB8AC3E}">
        <p14:creationId xmlns:p14="http://schemas.microsoft.com/office/powerpoint/2010/main" val="272944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B749-4053-4786-84EC-F57A804E7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F5CC33-8B25-446D-BED3-DF8E1F49B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803D6A-55D2-459B-831D-DA2F2ACC4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BB6EC7-DCCD-490A-B56A-FD5425D4B954}"/>
              </a:ext>
            </a:extLst>
          </p:cNvPr>
          <p:cNvSpPr>
            <a:spLocks noGrp="1"/>
          </p:cNvSpPr>
          <p:nvPr>
            <p:ph type="dt" sz="half" idx="10"/>
          </p:nvPr>
        </p:nvSpPr>
        <p:spPr/>
        <p:txBody>
          <a:bodyPr/>
          <a:lstStyle/>
          <a:p>
            <a:fld id="{8AAF541B-4F35-4D57-93E5-9447F0A48EF8}" type="datetimeFigureOut">
              <a:rPr lang="en-US" smtClean="0"/>
              <a:t>3/17/2021</a:t>
            </a:fld>
            <a:endParaRPr lang="en-US"/>
          </a:p>
        </p:txBody>
      </p:sp>
      <p:sp>
        <p:nvSpPr>
          <p:cNvPr id="6" name="Footer Placeholder 5">
            <a:extLst>
              <a:ext uri="{FF2B5EF4-FFF2-40B4-BE49-F238E27FC236}">
                <a16:creationId xmlns:a16="http://schemas.microsoft.com/office/drawing/2014/main" id="{FDBC9F51-15B2-4377-A9C9-00D74E985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E2544-E71E-405D-B987-E23887B98F8D}"/>
              </a:ext>
            </a:extLst>
          </p:cNvPr>
          <p:cNvSpPr>
            <a:spLocks noGrp="1"/>
          </p:cNvSpPr>
          <p:nvPr>
            <p:ph type="sldNum" sz="quarter" idx="12"/>
          </p:nvPr>
        </p:nvSpPr>
        <p:spPr/>
        <p:txBody>
          <a:bodyPr/>
          <a:lstStyle/>
          <a:p>
            <a:fld id="{4077EC61-32D0-4EA3-9E26-0AD16C5A2140}" type="slidenum">
              <a:rPr lang="en-US" smtClean="0"/>
              <a:t>‹#›</a:t>
            </a:fld>
            <a:endParaRPr lang="en-US"/>
          </a:p>
        </p:txBody>
      </p:sp>
    </p:spTree>
    <p:extLst>
      <p:ext uri="{BB962C8B-B14F-4D97-AF65-F5344CB8AC3E}">
        <p14:creationId xmlns:p14="http://schemas.microsoft.com/office/powerpoint/2010/main" val="309478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B428-421E-4C3B-957A-51658D188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20800D-2769-4861-A40B-4684E4A6F1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D3D7B4-AF6A-48B7-9259-B923CA8C4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7A1331-41D4-4C9F-B17D-A61D1CEB221C}"/>
              </a:ext>
            </a:extLst>
          </p:cNvPr>
          <p:cNvSpPr>
            <a:spLocks noGrp="1"/>
          </p:cNvSpPr>
          <p:nvPr>
            <p:ph type="dt" sz="half" idx="10"/>
          </p:nvPr>
        </p:nvSpPr>
        <p:spPr/>
        <p:txBody>
          <a:bodyPr/>
          <a:lstStyle/>
          <a:p>
            <a:fld id="{8AAF541B-4F35-4D57-93E5-9447F0A48EF8}" type="datetimeFigureOut">
              <a:rPr lang="en-US" smtClean="0"/>
              <a:t>3/17/2021</a:t>
            </a:fld>
            <a:endParaRPr lang="en-US"/>
          </a:p>
        </p:txBody>
      </p:sp>
      <p:sp>
        <p:nvSpPr>
          <p:cNvPr id="6" name="Footer Placeholder 5">
            <a:extLst>
              <a:ext uri="{FF2B5EF4-FFF2-40B4-BE49-F238E27FC236}">
                <a16:creationId xmlns:a16="http://schemas.microsoft.com/office/drawing/2014/main" id="{DF5412EB-8592-4F98-9B90-58B5D9001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DF904-1D94-4634-B892-D79D73070EF0}"/>
              </a:ext>
            </a:extLst>
          </p:cNvPr>
          <p:cNvSpPr>
            <a:spLocks noGrp="1"/>
          </p:cNvSpPr>
          <p:nvPr>
            <p:ph type="sldNum" sz="quarter" idx="12"/>
          </p:nvPr>
        </p:nvSpPr>
        <p:spPr/>
        <p:txBody>
          <a:bodyPr/>
          <a:lstStyle/>
          <a:p>
            <a:fld id="{4077EC61-32D0-4EA3-9E26-0AD16C5A2140}" type="slidenum">
              <a:rPr lang="en-US" smtClean="0"/>
              <a:t>‹#›</a:t>
            </a:fld>
            <a:endParaRPr lang="en-US"/>
          </a:p>
        </p:txBody>
      </p:sp>
    </p:spTree>
    <p:extLst>
      <p:ext uri="{BB962C8B-B14F-4D97-AF65-F5344CB8AC3E}">
        <p14:creationId xmlns:p14="http://schemas.microsoft.com/office/powerpoint/2010/main" val="28160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F5B54D-CA6E-4CA7-8027-326947FAC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D0598C-7340-4CEB-B114-6C61EDA94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3077-2DB0-4D57-8DA7-FBB1FB367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541B-4F35-4D57-93E5-9447F0A48EF8}" type="datetimeFigureOut">
              <a:rPr lang="en-US" smtClean="0"/>
              <a:t>3/17/2021</a:t>
            </a:fld>
            <a:endParaRPr lang="en-US"/>
          </a:p>
        </p:txBody>
      </p:sp>
      <p:sp>
        <p:nvSpPr>
          <p:cNvPr id="5" name="Footer Placeholder 4">
            <a:extLst>
              <a:ext uri="{FF2B5EF4-FFF2-40B4-BE49-F238E27FC236}">
                <a16:creationId xmlns:a16="http://schemas.microsoft.com/office/drawing/2014/main" id="{E42A793D-3410-4C62-A3A6-84DBC857E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08A783-0C6D-4E33-921B-75C30993E7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7EC61-32D0-4EA3-9E26-0AD16C5A2140}" type="slidenum">
              <a:rPr lang="en-US" smtClean="0"/>
              <a:t>‹#›</a:t>
            </a:fld>
            <a:endParaRPr lang="en-US"/>
          </a:p>
        </p:txBody>
      </p:sp>
    </p:spTree>
    <p:extLst>
      <p:ext uri="{BB962C8B-B14F-4D97-AF65-F5344CB8AC3E}">
        <p14:creationId xmlns:p14="http://schemas.microsoft.com/office/powerpoint/2010/main" val="944647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s://www.michigan.gov/mdhhs/0,5885,7-339-73971_4911_21428---,00.html" TargetMode="External"/><Relationship Id="rId13" Type="http://schemas.openxmlformats.org/officeDocument/2006/relationships/hyperlink" Target="https://gcc01.safelinks.protection.outlook.com/?url=https%3A%2F%2Fwww.cdc.gov%2Fbreastfeeding%2Fdata%2Fnis_data%2Fresults.html&amp;data=02%7C01%7CSarbK%40michigan.gov%7C9fb462c780874d8749a608d83ed63054%7Cd5fb7087377742ad966a892ef47225d1%7C0%7C0%7C637328436933275736&amp;sdata=%2BxSfU8Uqw8%2Brtnp2IYaoI50j55vjG0KsClamBvz%2FN2Q%3D&amp;reserved=0" TargetMode="External"/><Relationship Id="rId3" Type="http://schemas.openxmlformats.org/officeDocument/2006/relationships/hyperlink" Target="https://www.michigan.gov/mdhhs/0,5885,7-339-71547_4910_19205-508489--,00.html" TargetMode="External"/><Relationship Id="rId7" Type="http://schemas.openxmlformats.org/officeDocument/2006/relationships/hyperlink" Target="https://www.michigan.gov/mdhhs/0,5885,7-339-71547_4910_60308_60309_60413_61165---,00.html" TargetMode="External"/><Relationship Id="rId12" Type="http://schemas.openxmlformats.org/officeDocument/2006/relationships/hyperlink" Target="https://www.cdc.gov/breastfeeding/pdf/2018breastfeedingreportcard.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michigan.gov/mdhhs/0,5885,7-339-71547_4910_60308_60309_60413_61164---,00.html" TargetMode="External"/><Relationship Id="rId11" Type="http://schemas.openxmlformats.org/officeDocument/2006/relationships/hyperlink" Target="https://www.cdc.gov/breastfeeding/data/mpinc/national-report.html" TargetMode="External"/><Relationship Id="rId5" Type="http://schemas.openxmlformats.org/officeDocument/2006/relationships/hyperlink" Target="https://www.michigan.gov/mdhhs/0,5885,7-339-71547_4910_60308_60309_60416-275924--,00.html" TargetMode="External"/><Relationship Id="rId10" Type="http://schemas.openxmlformats.org/officeDocument/2006/relationships/hyperlink" Target="https://www.cdc.gov/breastfeeding/pdf/mpinc/states/2015/michigan-2015-mpinc-report.pdf" TargetMode="External"/><Relationship Id="rId4" Type="http://schemas.openxmlformats.org/officeDocument/2006/relationships/hyperlink" Target="https://www.michigan.gov/documents/mdhhs/Guidance_for_Michigan_WIC_Breastfeeding_Data_FINAL_672833_7.pdf" TargetMode="External"/><Relationship Id="rId9" Type="http://schemas.openxmlformats.org/officeDocument/2006/relationships/hyperlink" Target="https://www.michigan.gov/mdhhs/0,5885,7-339-73971_4911_41657---,00.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michigan.gov/documents/mdch/4.04C_Medela_310497_7.pdf" TargetMode="External"/><Relationship Id="rId13" Type="http://schemas.openxmlformats.org/officeDocument/2006/relationships/hyperlink" Target="http://www.michigan.gov/documents/mdch/4.06A_Personal_Pump_Desc_310504_7.pdf" TargetMode="External"/><Relationship Id="rId18" Type="http://schemas.openxmlformats.org/officeDocument/2006/relationships/hyperlink" Target="http://www.michigan.gov/documents/mdch/4.08A_Sample_LA_Breast_Pump_Retrieval_Letter_310509_7.pdf" TargetMode="External"/><Relationship Id="rId3" Type="http://schemas.openxmlformats.org/officeDocument/2006/relationships/hyperlink" Target="https://www.michigan.gov/documents/mdhhs/4.02_Client_Breastfeeding_Education_706837_7.pdf" TargetMode="External"/><Relationship Id="rId21" Type="http://schemas.openxmlformats.org/officeDocument/2006/relationships/hyperlink" Target="http://www.michigan.gov/documents/mdhhs/4.09B_Supplemental_Nursing_System_11.9.17_612492_7.pdf" TargetMode="External"/><Relationship Id="rId7" Type="http://schemas.openxmlformats.org/officeDocument/2006/relationships/hyperlink" Target="http://www.michigan.gov/documents/mdch/4.04B_Ameda_repair_310496_7.pdf" TargetMode="External"/><Relationship Id="rId12" Type="http://schemas.openxmlformats.org/officeDocument/2006/relationships/hyperlink" Target="http://www.michigan.gov/documents/mdch/4.06_Issuance_of_electric_bpmps_310503_7.pdf" TargetMode="External"/><Relationship Id="rId17" Type="http://schemas.openxmlformats.org/officeDocument/2006/relationships/hyperlink" Target="http://www.michigan.gov/documents/mdch/4.08_Lost_Stolen_310541_7.pdf" TargetMode="External"/><Relationship Id="rId2" Type="http://schemas.openxmlformats.org/officeDocument/2006/relationships/hyperlink" Target="https://www.michigan.gov/documents/mdhhs/4.01_Local_Agency_Breastfeeding_Responsibilities_and_Staff_Roles_706836_7.pdf" TargetMode="External"/><Relationship Id="rId16" Type="http://schemas.openxmlformats.org/officeDocument/2006/relationships/hyperlink" Target="http://www.michigan.gov/documents/mdch/4.07A_Manual_Pump_Desc_310507_7.pdf" TargetMode="External"/><Relationship Id="rId20" Type="http://schemas.openxmlformats.org/officeDocument/2006/relationships/hyperlink" Target="http://www.michigan.gov/documents/mdhhs/4.09A_Silicone_Nipple_Shields_11.9.17_612491_7.pdf" TargetMode="External"/><Relationship Id="rId1" Type="http://schemas.openxmlformats.org/officeDocument/2006/relationships/slideLayout" Target="../slideLayouts/slideLayout2.xml"/><Relationship Id="rId6" Type="http://schemas.openxmlformats.org/officeDocument/2006/relationships/hyperlink" Target="http://www.michigan.gov/documents/mdch/4.04A_Return_Receipt_310491_7.pdf" TargetMode="External"/><Relationship Id="rId11" Type="http://schemas.openxmlformats.org/officeDocument/2006/relationships/hyperlink" Target="http://www.michigan.gov/documents/mdch/4.05B_Loan_Agreement_310501_7.pdf" TargetMode="External"/><Relationship Id="rId5" Type="http://schemas.openxmlformats.org/officeDocument/2006/relationships/hyperlink" Target="http://www.michigan.gov/documents/mdch/4.04_BF_eqipinv_310495_7.pdf" TargetMode="External"/><Relationship Id="rId15" Type="http://schemas.openxmlformats.org/officeDocument/2006/relationships/hyperlink" Target="http://www.michigan.gov/documents/mdch/4.07_Issunceofmanualpmps_310506_7.pdf" TargetMode="External"/><Relationship Id="rId23" Type="http://schemas.openxmlformats.org/officeDocument/2006/relationships/hyperlink" Target="http://www.michigan.gov/documents/mdhhs/4.09D_Feeding_Cup_11.9.17_612494_7.pdf" TargetMode="External"/><Relationship Id="rId10" Type="http://schemas.openxmlformats.org/officeDocument/2006/relationships/hyperlink" Target="http://www.michigan.gov/documents/mdch/4.05A_Multi_Pump_Descr_310500_7.pdf" TargetMode="External"/><Relationship Id="rId19" Type="http://schemas.openxmlformats.org/officeDocument/2006/relationships/hyperlink" Target="http://www.michigan.gov/documents/mdhhs/4.09_Specialty_Feeding_Equip_11.9.17_612488_7.pdf" TargetMode="External"/><Relationship Id="rId4" Type="http://schemas.openxmlformats.org/officeDocument/2006/relationships/hyperlink" Target="https://www.michigan.gov/documents/mdhhs/4.03_Contraindications_to_Exclusive_Breastfeeding__706838_7.pdf" TargetMode="External"/><Relationship Id="rId9" Type="http://schemas.openxmlformats.org/officeDocument/2006/relationships/hyperlink" Target="http://www.michigan.gov/documents/mdch/4.05_Issuanceofbrstpmp_310498_7.pdf" TargetMode="External"/><Relationship Id="rId14" Type="http://schemas.openxmlformats.org/officeDocument/2006/relationships/hyperlink" Target="http://www.michigan.gov/documents/mdch/4.06B_Personal_Release_Agreement_310505_7.pdf" TargetMode="External"/><Relationship Id="rId22" Type="http://schemas.openxmlformats.org/officeDocument/2006/relationships/hyperlink" Target="http://www.michigan.gov/documents/mdhhs/4.09C_Finger_Feeding_with_Supplemental-Transitional_Nursing_System_11.9.17_612493_7.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offective.com/coffective-product/custom-product-7/"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michigan.gov/mdhhs/0,5885,7-339-71547_4910_19205-493743--,00.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michigan.gov/documents/mihp/Coffective_Materials_Available_to_MI_WIC_agencies_659433_7.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michigan.gov/documents/mdch/7.04_Max_Food_Package_316132_7.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michigan.gov/documents/mdhhs/BF_Food_Package_Cheat_Sheets_PDF_3.5.21_718546_7.pdf" TargetMode="External"/><Relationship Id="rId2" Type="http://schemas.openxmlformats.org/officeDocument/2006/relationships/hyperlink" Target="https://www.michigan.gov/documents/mdhhs/BF_Food_Packages_Guidance_3.5.21_718534_7.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michigan.gov/mdhhs/0,5885,7-339-71547_4910_4919---,00.html" TargetMode="External"/><Relationship Id="rId2" Type="http://schemas.openxmlformats.org/officeDocument/2006/relationships/hyperlink" Target="https://www.michigan.gov/mdhhs/0,5885,7-339-71547_4910_19205-275680--,00.html"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MooreSmithD@Michigan.gov" TargetMode="External"/><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61CD3D-3B63-4854-BF1D-D5709FF7507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7187FC-25CE-4100-869C-1066EA9A2E74}"/>
              </a:ext>
            </a:extLst>
          </p:cNvPr>
          <p:cNvSpPr>
            <a:spLocks noGrp="1"/>
          </p:cNvSpPr>
          <p:nvPr>
            <p:ph type="title"/>
          </p:nvPr>
        </p:nvSpPr>
        <p:spPr>
          <a:xfrm>
            <a:off x="523875" y="5317240"/>
            <a:ext cx="11210925" cy="744836"/>
          </a:xfrm>
        </p:spPr>
        <p:txBody>
          <a:bodyPr vert="horz" lIns="91440" tIns="45720" rIns="91440" bIns="45720" rtlCol="0">
            <a:normAutofit/>
          </a:bodyPr>
          <a:lstStyle/>
          <a:p>
            <a:pPr algn="ctr"/>
            <a:r>
              <a:rPr lang="en-US" sz="2300" kern="1200">
                <a:solidFill>
                  <a:schemeClr val="tx1">
                    <a:lumMod val="85000"/>
                    <a:lumOff val="15000"/>
                  </a:schemeClr>
                </a:solidFill>
                <a:latin typeface="+mj-lt"/>
                <a:ea typeface="+mj-ea"/>
                <a:cs typeface="+mj-cs"/>
              </a:rPr>
              <a:t>Michigan WIC </a:t>
            </a:r>
            <a:br>
              <a:rPr lang="en-US" sz="2300" kern="1200">
                <a:solidFill>
                  <a:schemeClr val="tx1">
                    <a:lumMod val="85000"/>
                    <a:lumOff val="15000"/>
                  </a:schemeClr>
                </a:solidFill>
                <a:latin typeface="+mj-lt"/>
                <a:ea typeface="+mj-ea"/>
                <a:cs typeface="+mj-cs"/>
              </a:rPr>
            </a:br>
            <a:r>
              <a:rPr lang="en-US" sz="2300" kern="1200">
                <a:solidFill>
                  <a:schemeClr val="tx1">
                    <a:lumMod val="85000"/>
                    <a:lumOff val="15000"/>
                  </a:schemeClr>
                </a:solidFill>
                <a:latin typeface="+mj-lt"/>
                <a:ea typeface="+mj-ea"/>
                <a:cs typeface="+mj-cs"/>
              </a:rPr>
              <a:t>CPA Training: Breastfeeding</a:t>
            </a:r>
          </a:p>
        </p:txBody>
      </p:sp>
      <p:cxnSp>
        <p:nvCxnSpPr>
          <p:cNvPr id="19" name="Straight Connector 1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48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4B92-C096-45E8-ACDD-4E5D37CAEF41}"/>
              </a:ext>
            </a:extLst>
          </p:cNvPr>
          <p:cNvSpPr>
            <a:spLocks noGrp="1"/>
          </p:cNvSpPr>
          <p:nvPr>
            <p:ph type="title"/>
          </p:nvPr>
        </p:nvSpPr>
        <p:spPr>
          <a:xfrm>
            <a:off x="991948" y="131987"/>
            <a:ext cx="10515600" cy="1162740"/>
          </a:xfrm>
        </p:spPr>
        <p:txBody>
          <a:bodyPr/>
          <a:lstStyle/>
          <a:p>
            <a:r>
              <a:rPr lang="en-US" dirty="0"/>
              <a:t>Where can you find </a:t>
            </a:r>
            <a:r>
              <a:rPr lang="en-US" dirty="0">
                <a:hlinkClick r:id="rId3"/>
              </a:rPr>
              <a:t>breastfeeding data</a:t>
            </a:r>
            <a:r>
              <a:rPr lang="en-US" dirty="0"/>
              <a:t>?</a:t>
            </a:r>
          </a:p>
        </p:txBody>
      </p:sp>
      <p:sp>
        <p:nvSpPr>
          <p:cNvPr id="3" name="Content Placeholder 2">
            <a:extLst>
              <a:ext uri="{FF2B5EF4-FFF2-40B4-BE49-F238E27FC236}">
                <a16:creationId xmlns:a16="http://schemas.microsoft.com/office/drawing/2014/main" id="{5E21B29F-2730-41D9-93E0-BEA7D31B71BD}"/>
              </a:ext>
            </a:extLst>
          </p:cNvPr>
          <p:cNvSpPr>
            <a:spLocks noGrp="1"/>
          </p:cNvSpPr>
          <p:nvPr>
            <p:ph idx="1"/>
          </p:nvPr>
        </p:nvSpPr>
        <p:spPr>
          <a:xfrm>
            <a:off x="331773" y="1294728"/>
            <a:ext cx="11612071" cy="5198148"/>
          </a:xfrm>
        </p:spPr>
        <p:txBody>
          <a:bodyPr>
            <a:normAutofit/>
          </a:bodyPr>
          <a:lstStyle/>
          <a:p>
            <a:pPr marL="0" indent="0" algn="l">
              <a:buNone/>
            </a:pPr>
            <a:r>
              <a:rPr lang="en-US" sz="2400" b="1" i="0" dirty="0">
                <a:solidFill>
                  <a:srgbClr val="333333"/>
                </a:solidFill>
                <a:effectLst/>
                <a:latin typeface="Helvetica Neue"/>
              </a:rPr>
              <a:t>WIC-Specific Data</a:t>
            </a:r>
            <a:endParaRPr lang="en-US" sz="2400" b="0" i="0" dirty="0">
              <a:solidFill>
                <a:srgbClr val="333333"/>
              </a:solidFill>
              <a:effectLst/>
              <a:latin typeface="Helvetica Neue"/>
            </a:endParaRPr>
          </a:p>
          <a:p>
            <a:pPr marL="457200" lvl="1" indent="0">
              <a:buNone/>
            </a:pPr>
            <a:r>
              <a:rPr lang="en-US" sz="2000" b="0" i="0" u="none" strike="noStrike" dirty="0">
                <a:solidFill>
                  <a:srgbClr val="0000FF"/>
                </a:solidFill>
                <a:effectLst/>
                <a:latin typeface="Helvetica Neue"/>
                <a:hlinkClick r:id="rId4"/>
              </a:rPr>
              <a:t>Guidance for Michigan WIC Breastfeeding Data</a:t>
            </a:r>
            <a:endParaRPr lang="en-US" sz="2000" b="0" i="0" dirty="0">
              <a:solidFill>
                <a:srgbClr val="333333"/>
              </a:solidFill>
              <a:effectLst/>
              <a:latin typeface="Helvetica Neue"/>
            </a:endParaRPr>
          </a:p>
          <a:p>
            <a:pPr marL="457200" lvl="1" indent="0">
              <a:buNone/>
            </a:pPr>
            <a:r>
              <a:rPr lang="en-US" sz="2000" b="0" i="0" dirty="0">
                <a:solidFill>
                  <a:srgbClr val="333333"/>
                </a:solidFill>
                <a:effectLst/>
                <a:latin typeface="Helvetica Neue"/>
              </a:rPr>
              <a:t>Breastfeeding Rate and Duration Ad-Hoc </a:t>
            </a:r>
            <a:r>
              <a:rPr lang="en-US" sz="2000" b="0" i="0" u="none" strike="noStrike" dirty="0">
                <a:solidFill>
                  <a:srgbClr val="0000FF"/>
                </a:solidFill>
                <a:effectLst/>
                <a:latin typeface="Helvetica Neue"/>
                <a:hlinkClick r:id="rId5"/>
              </a:rPr>
              <a:t>Reports</a:t>
            </a:r>
            <a:endParaRPr lang="en-US" sz="2000" b="0" i="0" dirty="0">
              <a:solidFill>
                <a:srgbClr val="333333"/>
              </a:solidFill>
              <a:effectLst/>
              <a:latin typeface="Helvetica Neue"/>
            </a:endParaRPr>
          </a:p>
          <a:p>
            <a:pPr marL="457200" lvl="1" indent="0">
              <a:buNone/>
            </a:pPr>
            <a:r>
              <a:rPr lang="en-US" sz="2000" b="0" i="0" dirty="0">
                <a:solidFill>
                  <a:srgbClr val="333333"/>
                </a:solidFill>
                <a:effectLst/>
                <a:latin typeface="Helvetica Neue"/>
              </a:rPr>
              <a:t>Pregnancy Nutrition Surveillance System</a:t>
            </a:r>
            <a:r>
              <a:rPr lang="en-US" sz="2000" b="0" i="0" dirty="0">
                <a:solidFill>
                  <a:srgbClr val="0000FF"/>
                </a:solidFill>
                <a:effectLst/>
                <a:latin typeface="Helvetica Neue"/>
              </a:rPr>
              <a:t> </a:t>
            </a:r>
            <a:r>
              <a:rPr lang="en-US" sz="2000" b="0" i="0" u="none" strike="noStrike" dirty="0">
                <a:solidFill>
                  <a:srgbClr val="000000"/>
                </a:solidFill>
                <a:effectLst/>
                <a:latin typeface="Helvetica Neue"/>
                <a:hlinkClick r:id="rId6"/>
              </a:rPr>
              <a:t>(</a:t>
            </a:r>
            <a:r>
              <a:rPr lang="en-US" sz="2000" b="0" i="0" u="none" strike="noStrike" dirty="0">
                <a:solidFill>
                  <a:srgbClr val="0000FF"/>
                </a:solidFill>
                <a:effectLst/>
                <a:latin typeface="Helvetica Neue"/>
                <a:hlinkClick r:id="rId6"/>
              </a:rPr>
              <a:t>PNSS</a:t>
            </a:r>
            <a:r>
              <a:rPr lang="en-US" sz="2000" b="0" i="0" u="none" strike="noStrike" dirty="0">
                <a:solidFill>
                  <a:srgbClr val="000000"/>
                </a:solidFill>
                <a:effectLst/>
                <a:latin typeface="Helvetica Neue"/>
                <a:hlinkClick r:id="rId6"/>
              </a:rPr>
              <a:t>)</a:t>
            </a:r>
            <a:r>
              <a:rPr lang="en-US" sz="2000" b="0" i="0" dirty="0">
                <a:solidFill>
                  <a:srgbClr val="333333"/>
                </a:solidFill>
                <a:effectLst/>
                <a:latin typeface="Helvetica Neue"/>
              </a:rPr>
              <a:t> for breastfeeding initiation of WIC mothers.</a:t>
            </a:r>
          </a:p>
          <a:p>
            <a:pPr marL="457200" lvl="1" indent="0">
              <a:buNone/>
            </a:pPr>
            <a:r>
              <a:rPr lang="en-US" sz="2000" b="0" i="0" dirty="0">
                <a:solidFill>
                  <a:srgbClr val="333333"/>
                </a:solidFill>
                <a:effectLst/>
                <a:latin typeface="Helvetica Neue"/>
              </a:rPr>
              <a:t>Pediatric Nutrition Surveillance System </a:t>
            </a:r>
            <a:r>
              <a:rPr lang="en-US" sz="2000" b="0" i="0" u="none" strike="noStrike" dirty="0">
                <a:solidFill>
                  <a:srgbClr val="000000"/>
                </a:solidFill>
                <a:effectLst/>
                <a:latin typeface="Helvetica Neue"/>
                <a:hlinkClick r:id="rId7"/>
              </a:rPr>
              <a:t>(</a:t>
            </a:r>
            <a:r>
              <a:rPr lang="en-US" sz="2000" b="0" i="0" u="none" strike="noStrike" dirty="0">
                <a:solidFill>
                  <a:srgbClr val="0000FF"/>
                </a:solidFill>
                <a:effectLst/>
                <a:latin typeface="Helvetica Neue"/>
                <a:hlinkClick r:id="rId7"/>
              </a:rPr>
              <a:t>PedNSS</a:t>
            </a:r>
            <a:r>
              <a:rPr lang="en-US" sz="2000" b="0" i="0" u="none" strike="noStrike" dirty="0">
                <a:solidFill>
                  <a:srgbClr val="000000"/>
                </a:solidFill>
                <a:effectLst/>
                <a:latin typeface="Helvetica Neue"/>
                <a:hlinkClick r:id="rId7"/>
              </a:rPr>
              <a:t>)</a:t>
            </a:r>
            <a:r>
              <a:rPr lang="en-US" sz="2000" b="0" i="0" dirty="0">
                <a:solidFill>
                  <a:srgbClr val="333333"/>
                </a:solidFill>
                <a:effectLst/>
                <a:latin typeface="Helvetica Neue"/>
              </a:rPr>
              <a:t> for breastfeeding initiation, duration and exclusivity for WIC infants.</a:t>
            </a:r>
          </a:p>
          <a:p>
            <a:pPr marL="457200" lvl="1" indent="0">
              <a:buNone/>
            </a:pPr>
            <a:endParaRPr lang="en-US" sz="2000" b="0" i="0" dirty="0">
              <a:solidFill>
                <a:srgbClr val="333333"/>
              </a:solidFill>
              <a:effectLst/>
              <a:latin typeface="Helvetica Neue"/>
            </a:endParaRPr>
          </a:p>
          <a:p>
            <a:pPr marL="0" indent="0" algn="l">
              <a:buNone/>
            </a:pPr>
            <a:r>
              <a:rPr lang="en-US" sz="2400" b="1" i="0" dirty="0">
                <a:solidFill>
                  <a:srgbClr val="333333"/>
                </a:solidFill>
                <a:effectLst/>
                <a:latin typeface="Helvetica Neue"/>
              </a:rPr>
              <a:t>Non-WIC Breastfeeding Data</a:t>
            </a:r>
            <a:endParaRPr lang="en-US" sz="2400" b="0" i="0" dirty="0">
              <a:solidFill>
                <a:srgbClr val="333333"/>
              </a:solidFill>
              <a:effectLst/>
              <a:latin typeface="Helvetica Neue"/>
            </a:endParaRPr>
          </a:p>
          <a:p>
            <a:pPr marL="457200" lvl="1" indent="0">
              <a:buNone/>
            </a:pPr>
            <a:r>
              <a:rPr lang="en-US" sz="2000" b="0" i="0" dirty="0">
                <a:solidFill>
                  <a:srgbClr val="333333"/>
                </a:solidFill>
                <a:effectLst/>
                <a:latin typeface="Helvetica Neue"/>
              </a:rPr>
              <a:t>Michigan Pregnancy Risk Assessment Monitoring System (</a:t>
            </a:r>
            <a:r>
              <a:rPr lang="en-US" sz="2000" b="0" i="0" u="none" strike="noStrike" dirty="0">
                <a:solidFill>
                  <a:srgbClr val="0000FF"/>
                </a:solidFill>
                <a:effectLst/>
                <a:latin typeface="Helvetica Neue"/>
                <a:hlinkClick r:id="rId8"/>
              </a:rPr>
              <a:t>PRAMS</a:t>
            </a:r>
            <a:r>
              <a:rPr lang="en-US" sz="2000" b="0" i="0" dirty="0">
                <a:solidFill>
                  <a:srgbClr val="333333"/>
                </a:solidFill>
                <a:effectLst/>
                <a:latin typeface="Helvetica Neue"/>
              </a:rPr>
              <a:t>)</a:t>
            </a:r>
          </a:p>
          <a:p>
            <a:pPr marL="457200" lvl="1" indent="0">
              <a:buNone/>
            </a:pPr>
            <a:r>
              <a:rPr lang="en-US" sz="2000" b="0" i="0" dirty="0">
                <a:solidFill>
                  <a:srgbClr val="333333"/>
                </a:solidFill>
                <a:effectLst/>
                <a:latin typeface="Helvetica Neue"/>
              </a:rPr>
              <a:t>Michigan Department of Health and Human Services (MDHHS) Maternal Child Health Epidemiology </a:t>
            </a:r>
            <a:r>
              <a:rPr lang="en-US" sz="2000" b="0" i="0" u="none" strike="noStrike" dirty="0">
                <a:solidFill>
                  <a:srgbClr val="0000FF"/>
                </a:solidFill>
                <a:effectLst/>
                <a:latin typeface="Helvetica Neue"/>
                <a:hlinkClick r:id="rId9"/>
              </a:rPr>
              <a:t>Reports</a:t>
            </a:r>
            <a:endParaRPr lang="en-US" sz="2000" b="0" i="0" dirty="0">
              <a:solidFill>
                <a:srgbClr val="333333"/>
              </a:solidFill>
              <a:effectLst/>
              <a:latin typeface="Helvetica Neue"/>
            </a:endParaRPr>
          </a:p>
          <a:p>
            <a:pPr marL="457200" lvl="1" indent="0">
              <a:buNone/>
            </a:pPr>
            <a:r>
              <a:rPr lang="en-US" sz="2000" b="0" i="0" dirty="0">
                <a:solidFill>
                  <a:srgbClr val="333333"/>
                </a:solidFill>
                <a:effectLst/>
                <a:latin typeface="Helvetica Neue"/>
              </a:rPr>
              <a:t>Michigan Maternity Practices in Infant Nutrition and Care (mPINC)</a:t>
            </a:r>
            <a:r>
              <a:rPr lang="en-US" sz="2000" b="0" i="0" u="none" strike="noStrike" dirty="0">
                <a:solidFill>
                  <a:srgbClr val="0000FF"/>
                </a:solidFill>
                <a:effectLst/>
                <a:latin typeface="Helvetica Neue"/>
                <a:hlinkClick r:id="rId10"/>
              </a:rPr>
              <a:t> </a:t>
            </a:r>
            <a:r>
              <a:rPr lang="en-US" sz="2000" b="0" i="0" u="none" strike="noStrike" dirty="0">
                <a:solidFill>
                  <a:srgbClr val="0000FF"/>
                </a:solidFill>
                <a:effectLst/>
                <a:latin typeface="tahoma" panose="020B0604030504040204" pitchFamily="34" charset="0"/>
                <a:hlinkClick r:id="rId11"/>
              </a:rPr>
              <a:t>2018 Report</a:t>
            </a:r>
            <a:endParaRPr lang="en-US" sz="2000" b="0" i="0" dirty="0">
              <a:solidFill>
                <a:srgbClr val="333333"/>
              </a:solidFill>
              <a:effectLst/>
              <a:latin typeface="Helvetica Neue"/>
            </a:endParaRPr>
          </a:p>
          <a:p>
            <a:pPr marL="457200" lvl="1" indent="0">
              <a:buNone/>
            </a:pPr>
            <a:r>
              <a:rPr lang="en-US" sz="2000" b="0" i="0" dirty="0">
                <a:solidFill>
                  <a:srgbClr val="333333"/>
                </a:solidFill>
                <a:effectLst/>
                <a:latin typeface="Helvetica Neue"/>
              </a:rPr>
              <a:t>Centers for Disease Control (CDC) Breastfeeding </a:t>
            </a:r>
            <a:r>
              <a:rPr lang="en-US" sz="2000" b="0" i="0" u="none" strike="noStrike" dirty="0">
                <a:solidFill>
                  <a:srgbClr val="0000FF"/>
                </a:solidFill>
                <a:effectLst/>
                <a:latin typeface="tahoma" panose="020B0604030504040204" pitchFamily="34" charset="0"/>
                <a:hlinkClick r:id="rId12"/>
              </a:rPr>
              <a:t>2018 Report Card</a:t>
            </a:r>
            <a:endParaRPr lang="en-US" sz="2000" b="0" i="0" dirty="0">
              <a:solidFill>
                <a:srgbClr val="333333"/>
              </a:solidFill>
              <a:effectLst/>
              <a:latin typeface="Helvetica Neue"/>
            </a:endParaRPr>
          </a:p>
          <a:p>
            <a:pPr marL="457200" lvl="1" indent="0">
              <a:buNone/>
            </a:pPr>
            <a:r>
              <a:rPr lang="en-US" sz="2000" b="0" i="0" dirty="0">
                <a:solidFill>
                  <a:srgbClr val="333333"/>
                </a:solidFill>
                <a:effectLst/>
                <a:latin typeface="arial" panose="020B0604020202020204" pitchFamily="34" charset="0"/>
              </a:rPr>
              <a:t>Centers for Disease Control (CDC) </a:t>
            </a:r>
            <a:r>
              <a:rPr lang="en-US" sz="2000" b="0" i="0" u="none" strike="noStrike" dirty="0">
                <a:solidFill>
                  <a:srgbClr val="0000FF"/>
                </a:solidFill>
                <a:effectLst/>
                <a:latin typeface="arial" panose="020B0604020202020204" pitchFamily="34" charset="0"/>
                <a:hlinkClick r:id="rId13"/>
              </a:rPr>
              <a:t>2018-2019 Breastfeeding Rates</a:t>
            </a:r>
            <a:r>
              <a:rPr lang="en-US" sz="2000" b="0" i="0" dirty="0">
                <a:solidFill>
                  <a:srgbClr val="0000FF"/>
                </a:solidFill>
                <a:effectLst/>
                <a:latin typeface="arial" panose="020B0604020202020204" pitchFamily="34" charset="0"/>
              </a:rPr>
              <a:t> </a:t>
            </a:r>
            <a:r>
              <a:rPr lang="en-US" sz="2000" b="0" i="0" dirty="0">
                <a:solidFill>
                  <a:srgbClr val="333333"/>
                </a:solidFill>
                <a:effectLst/>
                <a:latin typeface="arial" panose="020B0604020202020204" pitchFamily="34" charset="0"/>
              </a:rPr>
              <a:t>(for children born in 2017) from National Immunization Survey (NIS)</a:t>
            </a:r>
            <a:endParaRPr lang="en-US" sz="2000" b="0" i="0" dirty="0">
              <a:solidFill>
                <a:srgbClr val="333333"/>
              </a:solidFill>
              <a:effectLst/>
              <a:latin typeface="Helvetica Neue"/>
            </a:endParaRPr>
          </a:p>
        </p:txBody>
      </p:sp>
    </p:spTree>
    <p:extLst>
      <p:ext uri="{BB962C8B-B14F-4D97-AF65-F5344CB8AC3E}">
        <p14:creationId xmlns:p14="http://schemas.microsoft.com/office/powerpoint/2010/main" val="146576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2506-FD7C-4512-A160-3462E4FE298D}"/>
              </a:ext>
            </a:extLst>
          </p:cNvPr>
          <p:cNvSpPr>
            <a:spLocks noGrp="1"/>
          </p:cNvSpPr>
          <p:nvPr>
            <p:ph type="title"/>
          </p:nvPr>
        </p:nvSpPr>
        <p:spPr/>
        <p:txBody>
          <a:bodyPr>
            <a:normAutofit/>
          </a:bodyPr>
          <a:lstStyle/>
          <a:p>
            <a:pPr algn="ctr"/>
            <a:r>
              <a:rPr lang="en-US" sz="4800" dirty="0">
                <a:solidFill>
                  <a:schemeClr val="accent1">
                    <a:lumMod val="75000"/>
                  </a:schemeClr>
                </a:solidFill>
              </a:rPr>
              <a:t>What will we cover today? </a:t>
            </a:r>
          </a:p>
        </p:txBody>
      </p:sp>
      <p:sp>
        <p:nvSpPr>
          <p:cNvPr id="3" name="Content Placeholder 2">
            <a:extLst>
              <a:ext uri="{FF2B5EF4-FFF2-40B4-BE49-F238E27FC236}">
                <a16:creationId xmlns:a16="http://schemas.microsoft.com/office/drawing/2014/main" id="{D35E8DF5-7DB0-410B-A3A8-2B80677AA41C}"/>
              </a:ext>
            </a:extLst>
          </p:cNvPr>
          <p:cNvSpPr>
            <a:spLocks noGrp="1"/>
          </p:cNvSpPr>
          <p:nvPr>
            <p:ph idx="1"/>
          </p:nvPr>
        </p:nvSpPr>
        <p:spPr>
          <a:xfrm>
            <a:off x="838200" y="1825625"/>
            <a:ext cx="10515600" cy="4667250"/>
          </a:xfrm>
        </p:spPr>
        <p:txBody>
          <a:bodyPr/>
          <a:lstStyle/>
          <a:p>
            <a:r>
              <a:rPr lang="en-US" dirty="0"/>
              <a:t>Breastfeeding benefits</a:t>
            </a:r>
          </a:p>
          <a:p>
            <a:r>
              <a:rPr lang="en-US" dirty="0"/>
              <a:t>Data and Statistics</a:t>
            </a:r>
          </a:p>
          <a:p>
            <a:r>
              <a:rPr lang="en-US" b="1" dirty="0">
                <a:solidFill>
                  <a:schemeClr val="accent1">
                    <a:lumMod val="75000"/>
                  </a:schemeClr>
                </a:solidFill>
              </a:rPr>
              <a:t>Policies</a:t>
            </a:r>
          </a:p>
          <a:p>
            <a:r>
              <a:rPr lang="en-US" dirty="0"/>
              <a:t>Management Evaluations (ME) </a:t>
            </a:r>
          </a:p>
          <a:p>
            <a:r>
              <a:rPr lang="en-US" dirty="0"/>
              <a:t>Documentation in MI-WIC</a:t>
            </a:r>
          </a:p>
          <a:p>
            <a:r>
              <a:rPr lang="en-US" dirty="0"/>
              <a:t>Role of the CPA in promotion of exclusive breastfeeding</a:t>
            </a:r>
          </a:p>
          <a:p>
            <a:r>
              <a:rPr lang="en-US" dirty="0"/>
              <a:t>Food Packages</a:t>
            </a:r>
          </a:p>
          <a:p>
            <a:r>
              <a:rPr lang="en-US" dirty="0"/>
              <a:t>Website</a:t>
            </a:r>
          </a:p>
          <a:p>
            <a:endParaRPr lang="en-US" dirty="0"/>
          </a:p>
        </p:txBody>
      </p:sp>
    </p:spTree>
    <p:extLst>
      <p:ext uri="{BB962C8B-B14F-4D97-AF65-F5344CB8AC3E}">
        <p14:creationId xmlns:p14="http://schemas.microsoft.com/office/powerpoint/2010/main" val="138271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555FA-E9CB-4C9C-A5BF-087A43023404}"/>
              </a:ext>
            </a:extLst>
          </p:cNvPr>
          <p:cNvSpPr>
            <a:spLocks noGrp="1"/>
          </p:cNvSpPr>
          <p:nvPr>
            <p:ph type="title"/>
          </p:nvPr>
        </p:nvSpPr>
        <p:spPr>
          <a:xfrm>
            <a:off x="838200" y="203284"/>
            <a:ext cx="10515600" cy="921509"/>
          </a:xfrm>
        </p:spPr>
        <p:txBody>
          <a:bodyPr>
            <a:normAutofit fontScale="90000"/>
          </a:bodyPr>
          <a:lstStyle/>
          <a:p>
            <a:pPr algn="ct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en-US" dirty="0">
                <a:solidFill>
                  <a:schemeClr val="accent1">
                    <a:lumMod val="75000"/>
                  </a:schemeClr>
                </a:solidFill>
              </a:rPr>
              <a:t>Breastfeeding Policies</a:t>
            </a: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600" b="0" i="0" dirty="0">
                <a:solidFill>
                  <a:srgbClr val="333333"/>
                </a:solidFill>
                <a:effectLst/>
                <a:latin typeface="Helvetica Neue"/>
              </a:rPr>
            </a:br>
            <a:br>
              <a:rPr lang="en-US" sz="1600" b="0" i="0" dirty="0">
                <a:solidFill>
                  <a:srgbClr val="333333"/>
                </a:solidFill>
                <a:effectLst/>
                <a:latin typeface="Helvetica Neue"/>
              </a:rPr>
            </a:br>
            <a:r>
              <a:rPr lang="en-US" sz="1200" b="0" i="0" dirty="0">
                <a:solidFill>
                  <a:srgbClr val="333333"/>
                </a:solidFill>
                <a:effectLst/>
                <a:latin typeface="Helvetica Neue"/>
              </a:rPr>
              <a:t> </a:t>
            </a:r>
            <a:br>
              <a:rPr lang="en-US" b="0" i="0" dirty="0">
                <a:solidFill>
                  <a:srgbClr val="333333"/>
                </a:solidFill>
                <a:effectLst/>
                <a:latin typeface="Helvetica Neue"/>
              </a:rPr>
            </a:br>
            <a:endParaRPr lang="en-US" dirty="0"/>
          </a:p>
        </p:txBody>
      </p:sp>
      <p:sp>
        <p:nvSpPr>
          <p:cNvPr id="4" name="TextBox 3">
            <a:extLst>
              <a:ext uri="{FF2B5EF4-FFF2-40B4-BE49-F238E27FC236}">
                <a16:creationId xmlns:a16="http://schemas.microsoft.com/office/drawing/2014/main" id="{07A38D60-C01F-4C7C-98D9-7F828920145B}"/>
              </a:ext>
            </a:extLst>
          </p:cNvPr>
          <p:cNvSpPr txBox="1"/>
          <p:nvPr/>
        </p:nvSpPr>
        <p:spPr>
          <a:xfrm>
            <a:off x="530701" y="1278542"/>
            <a:ext cx="10272165" cy="4832092"/>
          </a:xfrm>
          <a:prstGeom prst="rect">
            <a:avLst/>
          </a:prstGeom>
          <a:noFill/>
        </p:spPr>
        <p:txBody>
          <a:bodyPr wrap="square" rtlCol="0">
            <a:spAutoFit/>
          </a:bodyPr>
          <a:lstStyle/>
          <a:p>
            <a:r>
              <a:rPr lang="en-US" sz="1400" b="1" i="0" dirty="0">
                <a:solidFill>
                  <a:srgbClr val="333333"/>
                </a:solidFill>
                <a:effectLst/>
                <a:latin typeface="Helvetica Neue"/>
              </a:rPr>
              <a:t>4.01</a:t>
            </a:r>
            <a:r>
              <a:rPr lang="en-US" sz="1400" b="1" i="0" u="none" strike="noStrike" dirty="0">
                <a:solidFill>
                  <a:srgbClr val="006699"/>
                </a:solidFill>
                <a:effectLst/>
                <a:latin typeface="Helvetica Neue"/>
                <a:hlinkClick r:id="rId2"/>
              </a:rPr>
              <a:t> </a:t>
            </a:r>
            <a:r>
              <a:rPr lang="en-US" sz="1400" b="1" i="0" u="none" strike="noStrike" dirty="0">
                <a:solidFill>
                  <a:srgbClr val="0000FF"/>
                </a:solidFill>
                <a:effectLst/>
                <a:latin typeface="Helvetica Neue"/>
                <a:hlinkClick r:id="rId2"/>
              </a:rPr>
              <a:t>Local Agency Breastfeeding Responsibilities and Staff Roles</a:t>
            </a:r>
            <a:r>
              <a:rPr lang="en-US" sz="1400" b="1" i="0" u="none" strike="noStrike" dirty="0">
                <a:solidFill>
                  <a:srgbClr val="0000FF"/>
                </a:solidFill>
                <a:effectLst/>
                <a:latin typeface="Helvetica Neue"/>
              </a:rPr>
              <a:t> </a:t>
            </a:r>
            <a:r>
              <a:rPr lang="en-US" sz="1400" b="1" dirty="0">
                <a:solidFill>
                  <a:srgbClr val="FF0000"/>
                </a:solidFill>
                <a:latin typeface="Helvetica Neue"/>
              </a:rPr>
              <a:t>New!</a:t>
            </a:r>
            <a:br>
              <a:rPr lang="en-US" sz="1400" b="0" i="0" dirty="0">
                <a:solidFill>
                  <a:srgbClr val="333333"/>
                </a:solidFill>
                <a:effectLst/>
                <a:latin typeface="Helvetica Neue"/>
              </a:rPr>
            </a:br>
            <a:r>
              <a:rPr lang="en-US" sz="1400" b="1" i="0" dirty="0">
                <a:solidFill>
                  <a:srgbClr val="333333"/>
                </a:solidFill>
                <a:effectLst/>
                <a:latin typeface="Helvetica Neue"/>
              </a:rPr>
              <a:t>4.02</a:t>
            </a:r>
            <a:r>
              <a:rPr lang="en-US" sz="1400" b="1" i="0" dirty="0">
                <a:solidFill>
                  <a:srgbClr val="0000FF"/>
                </a:solidFill>
                <a:effectLst/>
                <a:latin typeface="Helvetica Neue"/>
              </a:rPr>
              <a:t> </a:t>
            </a:r>
            <a:r>
              <a:rPr lang="en-US" sz="1400" b="1" i="0" u="none" strike="noStrike" dirty="0">
                <a:solidFill>
                  <a:srgbClr val="0000FF"/>
                </a:solidFill>
                <a:effectLst/>
                <a:latin typeface="Helvetica Neue"/>
                <a:hlinkClick r:id="rId3"/>
              </a:rPr>
              <a:t>Client Breastfeeding Education</a:t>
            </a:r>
            <a:r>
              <a:rPr lang="en-US" sz="1400" b="1" i="0" u="none" strike="noStrike" dirty="0">
                <a:solidFill>
                  <a:srgbClr val="0000FF"/>
                </a:solidFill>
                <a:effectLst/>
                <a:latin typeface="Helvetica Neue"/>
              </a:rPr>
              <a:t> </a:t>
            </a:r>
            <a:r>
              <a:rPr lang="en-US" sz="1400" b="1" dirty="0">
                <a:solidFill>
                  <a:srgbClr val="FF0000"/>
                </a:solidFill>
                <a:latin typeface="Helvetica Neue"/>
              </a:rPr>
              <a:t>New!</a:t>
            </a:r>
            <a:br>
              <a:rPr lang="en-US" sz="1400" b="0" i="0" dirty="0">
                <a:solidFill>
                  <a:srgbClr val="333333"/>
                </a:solidFill>
                <a:effectLst/>
                <a:latin typeface="Helvetica Neue"/>
              </a:rPr>
            </a:br>
            <a:r>
              <a:rPr lang="en-US" sz="1400" b="1" i="0" dirty="0">
                <a:solidFill>
                  <a:srgbClr val="333333"/>
                </a:solidFill>
                <a:effectLst/>
                <a:latin typeface="Helvetica Neue"/>
              </a:rPr>
              <a:t>4.03</a:t>
            </a:r>
            <a:r>
              <a:rPr lang="en-US" sz="1400" b="1" i="0" u="none" strike="noStrike" dirty="0">
                <a:solidFill>
                  <a:srgbClr val="006699"/>
                </a:solidFill>
                <a:effectLst/>
                <a:latin typeface="Helvetica Neue"/>
                <a:hlinkClick r:id="rId4"/>
              </a:rPr>
              <a:t> </a:t>
            </a:r>
            <a:r>
              <a:rPr lang="en-US" sz="1400" b="1" i="0" u="none" strike="noStrike" dirty="0">
                <a:solidFill>
                  <a:srgbClr val="0000FF"/>
                </a:solidFill>
                <a:effectLst/>
                <a:latin typeface="Helvetica Neue"/>
                <a:hlinkClick r:id="rId4"/>
              </a:rPr>
              <a:t>Contraindications to Exclusive Breastfeeding</a:t>
            </a:r>
            <a:r>
              <a:rPr lang="en-US" sz="1400" b="1" i="0" dirty="0">
                <a:solidFill>
                  <a:srgbClr val="333333"/>
                </a:solidFill>
                <a:effectLst/>
                <a:latin typeface="Helvetica Neue"/>
              </a:rPr>
              <a:t> </a:t>
            </a:r>
            <a:r>
              <a:rPr lang="en-US" sz="1400" b="1" dirty="0">
                <a:solidFill>
                  <a:srgbClr val="FF0000"/>
                </a:solidFill>
                <a:latin typeface="Helvetica Neue"/>
              </a:rPr>
              <a:t> New!</a:t>
            </a:r>
            <a:br>
              <a:rPr lang="en-US" sz="1400" b="0" i="0" dirty="0">
                <a:solidFill>
                  <a:srgbClr val="333333"/>
                </a:solidFill>
                <a:effectLst/>
                <a:latin typeface="Helvetica Neue"/>
              </a:rPr>
            </a:br>
            <a:r>
              <a:rPr lang="en-US" sz="1400" b="1" i="0" dirty="0">
                <a:solidFill>
                  <a:srgbClr val="333333"/>
                </a:solidFill>
                <a:effectLst/>
                <a:latin typeface="Helvetica Neue"/>
              </a:rPr>
              <a:t>4.04</a:t>
            </a:r>
            <a:r>
              <a:rPr lang="en-US" sz="1400" b="1" i="0" u="none" strike="noStrike" dirty="0">
                <a:solidFill>
                  <a:srgbClr val="006699"/>
                </a:solidFill>
                <a:effectLst/>
                <a:latin typeface="Helvetica Neue"/>
                <a:hlinkClick r:id="rId5"/>
              </a:rPr>
              <a:t> </a:t>
            </a:r>
            <a:r>
              <a:rPr lang="en-US" sz="1400" b="1" i="0" u="none" strike="noStrike" dirty="0">
                <a:solidFill>
                  <a:srgbClr val="0000FF"/>
                </a:solidFill>
                <a:effectLst/>
                <a:latin typeface="Helvetica Neue"/>
                <a:hlinkClick r:id="rId5"/>
              </a:rPr>
              <a:t>Breastfeeding Equipment, Inventory and Maintenance</a:t>
            </a:r>
            <a:br>
              <a:rPr lang="en-US" sz="1400" b="0" i="0" dirty="0">
                <a:solidFill>
                  <a:srgbClr val="333333"/>
                </a:solidFill>
                <a:effectLst/>
                <a:latin typeface="Helvetica Neue"/>
              </a:rPr>
            </a:br>
            <a:r>
              <a:rPr lang="en-US" sz="1400" b="0" i="0" dirty="0">
                <a:solidFill>
                  <a:srgbClr val="333333"/>
                </a:solidFill>
                <a:effectLst/>
                <a:latin typeface="Helvetica Neue"/>
              </a:rPr>
              <a:t>	</a:t>
            </a:r>
            <a:r>
              <a:rPr lang="en-US" sz="1400" b="1" i="0" dirty="0">
                <a:solidFill>
                  <a:srgbClr val="333333"/>
                </a:solidFill>
                <a:effectLst/>
                <a:latin typeface="Helvetica Neue"/>
              </a:rPr>
              <a:t>4.04A</a:t>
            </a:r>
            <a:r>
              <a:rPr lang="en-US" sz="1400" b="1" i="0" u="none" strike="noStrike" dirty="0">
                <a:solidFill>
                  <a:srgbClr val="006699"/>
                </a:solidFill>
                <a:effectLst/>
                <a:latin typeface="Helvetica Neue"/>
                <a:hlinkClick r:id="rId6"/>
              </a:rPr>
              <a:t> </a:t>
            </a:r>
            <a:r>
              <a:rPr lang="en-US" sz="1400" b="1" i="0" u="none" strike="noStrike" dirty="0">
                <a:solidFill>
                  <a:srgbClr val="0000FF"/>
                </a:solidFill>
                <a:effectLst/>
                <a:latin typeface="Helvetica Neue"/>
                <a:hlinkClick r:id="rId6"/>
              </a:rPr>
              <a:t>Loaner Breast Pump Return Receipt</a:t>
            </a:r>
            <a:r>
              <a:rPr lang="en-US" sz="1400" b="1" i="0" dirty="0">
                <a:solidFill>
                  <a:srgbClr val="0000FF"/>
                </a:solidFill>
                <a:effectLst/>
                <a:latin typeface="Helvetica Neue"/>
              </a:rPr>
              <a:t> </a:t>
            </a:r>
            <a:br>
              <a:rPr lang="en-US" sz="1400" b="0" i="0" dirty="0">
                <a:solidFill>
                  <a:srgbClr val="333333"/>
                </a:solidFill>
                <a:effectLst/>
                <a:latin typeface="Helvetica Neue"/>
              </a:rPr>
            </a:br>
            <a:r>
              <a:rPr lang="en-US" sz="1400" b="0" i="0" dirty="0">
                <a:solidFill>
                  <a:srgbClr val="333333"/>
                </a:solidFill>
                <a:effectLst/>
                <a:latin typeface="Helvetica Neue"/>
              </a:rPr>
              <a:t>	</a:t>
            </a:r>
            <a:r>
              <a:rPr lang="en-US" sz="1400" b="1" i="0" dirty="0">
                <a:solidFill>
                  <a:srgbClr val="333333"/>
                </a:solidFill>
                <a:effectLst/>
                <a:latin typeface="Helvetica Neue"/>
              </a:rPr>
              <a:t>4.04B</a:t>
            </a:r>
            <a:r>
              <a:rPr lang="en-US" sz="1400" b="1" i="0" u="none" strike="noStrike" dirty="0">
                <a:solidFill>
                  <a:srgbClr val="006699"/>
                </a:solidFill>
                <a:effectLst/>
                <a:latin typeface="Helvetica Neue"/>
                <a:hlinkClick r:id="rId7"/>
              </a:rPr>
              <a:t> </a:t>
            </a:r>
            <a:r>
              <a:rPr lang="en-US" sz="1400" b="1" i="0" u="none" strike="noStrike" dirty="0">
                <a:solidFill>
                  <a:srgbClr val="0000FF"/>
                </a:solidFill>
                <a:effectLst/>
                <a:latin typeface="Helvetica Neue"/>
                <a:hlinkClick r:id="rId7"/>
              </a:rPr>
              <a:t>Multiple-User Electric Breast Pump Repair Procedure for Evenflo/Ameda Elite Pumps</a:t>
            </a:r>
            <a:r>
              <a:rPr lang="en-US" sz="1400" b="1" i="0" dirty="0">
                <a:solidFill>
                  <a:srgbClr val="0000FF"/>
                </a:solidFill>
                <a:effectLst/>
                <a:latin typeface="Helvetica Neue"/>
              </a:rPr>
              <a:t> </a:t>
            </a:r>
            <a:br>
              <a:rPr lang="en-US" sz="1400" b="0" i="0" dirty="0">
                <a:solidFill>
                  <a:srgbClr val="333333"/>
                </a:solidFill>
                <a:effectLst/>
                <a:latin typeface="Helvetica Neue"/>
              </a:rPr>
            </a:br>
            <a:r>
              <a:rPr lang="en-US" sz="1400" b="0" i="0" dirty="0">
                <a:solidFill>
                  <a:srgbClr val="333333"/>
                </a:solidFill>
                <a:effectLst/>
                <a:latin typeface="Helvetica Neue"/>
              </a:rPr>
              <a:t>	</a:t>
            </a:r>
            <a:r>
              <a:rPr lang="en-US" sz="1400" b="1" i="0" dirty="0">
                <a:solidFill>
                  <a:srgbClr val="333333"/>
                </a:solidFill>
                <a:effectLst/>
                <a:latin typeface="Helvetica Neue"/>
              </a:rPr>
              <a:t>4.04C</a:t>
            </a:r>
            <a:r>
              <a:rPr lang="en-US" sz="1400" b="1" i="0" u="none" strike="noStrike" dirty="0">
                <a:solidFill>
                  <a:srgbClr val="006699"/>
                </a:solidFill>
                <a:effectLst/>
                <a:latin typeface="Helvetica Neue"/>
                <a:hlinkClick r:id="rId8"/>
              </a:rPr>
              <a:t> </a:t>
            </a:r>
            <a:r>
              <a:rPr lang="en-US" sz="1400" b="1" i="0" u="none" strike="noStrike" dirty="0">
                <a:solidFill>
                  <a:srgbClr val="0000FF"/>
                </a:solidFill>
                <a:effectLst/>
                <a:latin typeface="Helvetica Neue"/>
                <a:hlinkClick r:id="rId8"/>
              </a:rPr>
              <a:t>Multiple-User Electric Breast Pump Repair Procedure for </a:t>
            </a:r>
            <a:r>
              <a:rPr lang="en-US" sz="1400" b="1" i="0" u="none" strike="noStrike" dirty="0" err="1">
                <a:solidFill>
                  <a:srgbClr val="0000FF"/>
                </a:solidFill>
                <a:effectLst/>
                <a:latin typeface="Helvetica Neue"/>
                <a:hlinkClick r:id="rId8"/>
              </a:rPr>
              <a:t>Medeka</a:t>
            </a:r>
            <a:r>
              <a:rPr lang="en-US" sz="1400" b="1" i="0" u="none" strike="noStrike" dirty="0">
                <a:solidFill>
                  <a:srgbClr val="0000FF"/>
                </a:solidFill>
                <a:effectLst/>
                <a:latin typeface="Helvetica Neue"/>
                <a:hlinkClick r:id="rId8"/>
              </a:rPr>
              <a:t> Lactina Pumps</a:t>
            </a:r>
            <a:r>
              <a:rPr lang="en-US" sz="1400" b="1" i="0" dirty="0">
                <a:solidFill>
                  <a:srgbClr val="0000FF"/>
                </a:solidFill>
                <a:effectLst/>
                <a:latin typeface="Helvetica Neue"/>
              </a:rPr>
              <a:t> </a:t>
            </a:r>
            <a:br>
              <a:rPr lang="en-US" sz="1400" b="0" i="0" dirty="0">
                <a:solidFill>
                  <a:srgbClr val="333333"/>
                </a:solidFill>
                <a:effectLst/>
                <a:latin typeface="Helvetica Neue"/>
              </a:rPr>
            </a:br>
            <a:r>
              <a:rPr lang="en-US" sz="1400" b="1" i="0" dirty="0">
                <a:solidFill>
                  <a:srgbClr val="333333"/>
                </a:solidFill>
                <a:effectLst/>
                <a:latin typeface="Helvetica Neue"/>
              </a:rPr>
              <a:t>4.05</a:t>
            </a:r>
            <a:r>
              <a:rPr lang="en-US" sz="1400" b="1" i="0" u="none" strike="noStrike" dirty="0">
                <a:solidFill>
                  <a:srgbClr val="0000FF"/>
                </a:solidFill>
                <a:effectLst/>
                <a:latin typeface="Helvetica Neue"/>
                <a:hlinkClick r:id="rId9"/>
              </a:rPr>
              <a:t> Issuance of Multiple User Breast Pumps</a:t>
            </a:r>
            <a:br>
              <a:rPr lang="en-US" sz="1400" b="0" i="0" dirty="0">
                <a:solidFill>
                  <a:srgbClr val="333333"/>
                </a:solidFill>
                <a:effectLst/>
                <a:latin typeface="Helvetica Neue"/>
              </a:rPr>
            </a:br>
            <a:r>
              <a:rPr lang="en-US" sz="1400" b="0" i="0" dirty="0">
                <a:solidFill>
                  <a:srgbClr val="333333"/>
                </a:solidFill>
                <a:effectLst/>
                <a:latin typeface="Helvetica Neue"/>
              </a:rPr>
              <a:t>	</a:t>
            </a:r>
            <a:r>
              <a:rPr lang="en-US" sz="1400" b="1" i="0" dirty="0">
                <a:solidFill>
                  <a:srgbClr val="333333"/>
                </a:solidFill>
                <a:effectLst/>
                <a:latin typeface="Helvetica Neue"/>
              </a:rPr>
              <a:t>4.05A</a:t>
            </a:r>
            <a:r>
              <a:rPr lang="en-US" sz="1400" b="1" i="0" u="none" strike="noStrike" dirty="0">
                <a:solidFill>
                  <a:srgbClr val="0000FF"/>
                </a:solidFill>
                <a:effectLst/>
                <a:latin typeface="Helvetica Neue"/>
                <a:hlinkClick r:id="rId10"/>
              </a:rPr>
              <a:t> Description of Multi-User Breast Pumps</a:t>
            </a:r>
            <a:r>
              <a:rPr lang="en-US" sz="1400" b="1" i="0" dirty="0">
                <a:solidFill>
                  <a:srgbClr val="0000FF"/>
                </a:solidFill>
                <a:effectLst/>
                <a:latin typeface="Helvetica Neue"/>
              </a:rPr>
              <a:t> </a:t>
            </a:r>
            <a:br>
              <a:rPr lang="en-US" sz="1400" b="0" i="0" dirty="0">
                <a:solidFill>
                  <a:srgbClr val="333333"/>
                </a:solidFill>
                <a:effectLst/>
                <a:latin typeface="Helvetica Neue"/>
              </a:rPr>
            </a:br>
            <a:r>
              <a:rPr lang="en-US" sz="1400" b="0" i="0" dirty="0">
                <a:solidFill>
                  <a:srgbClr val="333333"/>
                </a:solidFill>
                <a:effectLst/>
                <a:latin typeface="Helvetica Neue"/>
              </a:rPr>
              <a:t>	</a:t>
            </a:r>
            <a:r>
              <a:rPr lang="en-US" sz="1400" b="1" i="0" dirty="0">
                <a:solidFill>
                  <a:srgbClr val="333333"/>
                </a:solidFill>
                <a:effectLst/>
                <a:latin typeface="Helvetica Neue"/>
              </a:rPr>
              <a:t>4.05B</a:t>
            </a:r>
            <a:r>
              <a:rPr lang="en-US" sz="1400" b="1" i="0" u="none" strike="noStrike" dirty="0">
                <a:solidFill>
                  <a:srgbClr val="0000FF"/>
                </a:solidFill>
                <a:effectLst/>
                <a:latin typeface="Helvetica Neue"/>
                <a:hlinkClick r:id="rId11"/>
              </a:rPr>
              <a:t> Multi-Use Breast Pump Loan and Release Agreement</a:t>
            </a:r>
            <a:r>
              <a:rPr lang="en-US" sz="1400" b="1" i="0" dirty="0">
                <a:solidFill>
                  <a:srgbClr val="0000FF"/>
                </a:solidFill>
                <a:effectLst/>
                <a:latin typeface="Helvetica Neue"/>
              </a:rPr>
              <a:t> </a:t>
            </a:r>
            <a:br>
              <a:rPr lang="en-US" sz="1400" b="0" i="0" dirty="0">
                <a:solidFill>
                  <a:srgbClr val="333333"/>
                </a:solidFill>
                <a:effectLst/>
                <a:latin typeface="Helvetica Neue"/>
              </a:rPr>
            </a:br>
            <a:r>
              <a:rPr lang="en-US" sz="1400" b="1" i="0" dirty="0">
                <a:solidFill>
                  <a:srgbClr val="333333"/>
                </a:solidFill>
                <a:effectLst/>
                <a:latin typeface="Helvetica Neue"/>
              </a:rPr>
              <a:t>4.06</a:t>
            </a:r>
            <a:r>
              <a:rPr lang="en-US" sz="1400" b="1" i="0" u="none" strike="noStrike" dirty="0">
                <a:solidFill>
                  <a:srgbClr val="006699"/>
                </a:solidFill>
                <a:effectLst/>
                <a:latin typeface="Helvetica Neue"/>
                <a:hlinkClick r:id="rId12"/>
              </a:rPr>
              <a:t> </a:t>
            </a:r>
            <a:r>
              <a:rPr lang="en-US" sz="1400" b="1" i="0" u="none" strike="noStrike" dirty="0">
                <a:solidFill>
                  <a:srgbClr val="0000FF"/>
                </a:solidFill>
                <a:effectLst/>
                <a:latin typeface="Helvetica Neue"/>
                <a:hlinkClick r:id="rId12"/>
              </a:rPr>
              <a:t>Issuance of Personal Use Electric Breast Pumps</a:t>
            </a:r>
            <a:br>
              <a:rPr lang="en-US" sz="1400" b="0" i="0" dirty="0">
                <a:solidFill>
                  <a:srgbClr val="333333"/>
                </a:solidFill>
                <a:effectLst/>
                <a:latin typeface="Helvetica Neue"/>
              </a:rPr>
            </a:br>
            <a:r>
              <a:rPr lang="en-US" sz="1400" b="0" i="0" dirty="0">
                <a:solidFill>
                  <a:srgbClr val="333333"/>
                </a:solidFill>
                <a:effectLst/>
                <a:latin typeface="Helvetica Neue"/>
              </a:rPr>
              <a:t>	</a:t>
            </a:r>
            <a:r>
              <a:rPr lang="en-US" sz="1400" b="1" i="0" dirty="0">
                <a:solidFill>
                  <a:srgbClr val="333333"/>
                </a:solidFill>
                <a:effectLst/>
                <a:latin typeface="Helvetica Neue"/>
              </a:rPr>
              <a:t>4.06A</a:t>
            </a:r>
            <a:r>
              <a:rPr lang="en-US" sz="1400" b="1" i="0" u="none" strike="noStrike" dirty="0">
                <a:solidFill>
                  <a:srgbClr val="0000FF"/>
                </a:solidFill>
                <a:effectLst/>
                <a:latin typeface="Helvetica Neue"/>
                <a:hlinkClick r:id="rId13"/>
              </a:rPr>
              <a:t> Description of Personal Use Electric Breast Pumps</a:t>
            </a:r>
            <a:r>
              <a:rPr lang="en-US" sz="1400" b="1" i="0" dirty="0">
                <a:solidFill>
                  <a:srgbClr val="333333"/>
                </a:solidFill>
                <a:effectLst/>
                <a:latin typeface="Helvetica Neue"/>
              </a:rPr>
              <a:t> </a:t>
            </a:r>
            <a:br>
              <a:rPr lang="en-US" sz="1400" b="0" i="0" dirty="0">
                <a:solidFill>
                  <a:srgbClr val="333333"/>
                </a:solidFill>
                <a:effectLst/>
                <a:latin typeface="Helvetica Neue"/>
              </a:rPr>
            </a:br>
            <a:r>
              <a:rPr lang="en-US" sz="1400" b="0" i="0" dirty="0">
                <a:solidFill>
                  <a:srgbClr val="333333"/>
                </a:solidFill>
                <a:effectLst/>
                <a:latin typeface="Helvetica Neue"/>
              </a:rPr>
              <a:t>	</a:t>
            </a:r>
            <a:r>
              <a:rPr lang="en-US" sz="1400" b="1" i="0" dirty="0">
                <a:solidFill>
                  <a:srgbClr val="333333"/>
                </a:solidFill>
                <a:effectLst/>
                <a:latin typeface="Helvetica Neue"/>
              </a:rPr>
              <a:t>4.06B</a:t>
            </a:r>
            <a:r>
              <a:rPr lang="en-US" sz="1400" b="1" i="0" u="none" strike="noStrike" dirty="0">
                <a:solidFill>
                  <a:srgbClr val="006699"/>
                </a:solidFill>
                <a:effectLst/>
                <a:latin typeface="Helvetica Neue"/>
                <a:hlinkClick r:id="rId14"/>
              </a:rPr>
              <a:t> </a:t>
            </a:r>
            <a:r>
              <a:rPr lang="en-US" sz="1400" b="1" i="0" u="none" strike="noStrike" dirty="0">
                <a:solidFill>
                  <a:srgbClr val="0000FF"/>
                </a:solidFill>
                <a:effectLst/>
                <a:latin typeface="Helvetica Neue"/>
                <a:hlinkClick r:id="rId14"/>
              </a:rPr>
              <a:t>Single-User Breast Pump Release Agreement</a:t>
            </a:r>
            <a:r>
              <a:rPr lang="en-US" sz="1400" b="1" i="0" dirty="0">
                <a:solidFill>
                  <a:srgbClr val="0000FF"/>
                </a:solidFill>
                <a:effectLst/>
                <a:latin typeface="Helvetica Neue"/>
              </a:rPr>
              <a:t> </a:t>
            </a:r>
            <a:br>
              <a:rPr lang="en-US" sz="1400" b="0" i="0" dirty="0">
                <a:solidFill>
                  <a:srgbClr val="333333"/>
                </a:solidFill>
                <a:effectLst/>
                <a:latin typeface="Helvetica Neue"/>
              </a:rPr>
            </a:br>
            <a:r>
              <a:rPr lang="en-US" sz="1400" b="1" i="0" dirty="0">
                <a:solidFill>
                  <a:srgbClr val="333333"/>
                </a:solidFill>
                <a:effectLst/>
                <a:latin typeface="Helvetica Neue"/>
              </a:rPr>
              <a:t>4.07</a:t>
            </a:r>
            <a:r>
              <a:rPr lang="en-US" sz="1400" b="1" i="0" u="none" strike="noStrike" dirty="0">
                <a:solidFill>
                  <a:srgbClr val="006699"/>
                </a:solidFill>
                <a:effectLst/>
                <a:latin typeface="Helvetica Neue"/>
                <a:hlinkClick r:id="rId15"/>
              </a:rPr>
              <a:t> </a:t>
            </a:r>
            <a:r>
              <a:rPr lang="en-US" sz="1400" b="1" i="0" u="none" strike="noStrike" dirty="0">
                <a:solidFill>
                  <a:srgbClr val="0000FF"/>
                </a:solidFill>
                <a:effectLst/>
                <a:latin typeface="Helvetica Neue"/>
                <a:hlinkClick r:id="rId15"/>
              </a:rPr>
              <a:t>Issuance of Manual Breast Pumps</a:t>
            </a:r>
            <a:br>
              <a:rPr lang="en-US" sz="1400" b="0" i="0" dirty="0">
                <a:solidFill>
                  <a:srgbClr val="333333"/>
                </a:solidFill>
                <a:effectLst/>
                <a:latin typeface="Helvetica Neue"/>
              </a:rPr>
            </a:br>
            <a:r>
              <a:rPr lang="en-US" sz="1400" b="0" i="0" dirty="0">
                <a:solidFill>
                  <a:srgbClr val="333333"/>
                </a:solidFill>
                <a:effectLst/>
                <a:latin typeface="Helvetica Neue"/>
              </a:rPr>
              <a:t>	</a:t>
            </a:r>
            <a:r>
              <a:rPr lang="en-US" sz="1400" b="1" i="0" dirty="0">
                <a:solidFill>
                  <a:srgbClr val="333333"/>
                </a:solidFill>
                <a:effectLst/>
                <a:latin typeface="Helvetica Neue"/>
              </a:rPr>
              <a:t>4.07A</a:t>
            </a:r>
            <a:r>
              <a:rPr lang="en-US" sz="1400" b="1" i="0" u="none" strike="noStrike" dirty="0">
                <a:solidFill>
                  <a:srgbClr val="0000FF"/>
                </a:solidFill>
                <a:effectLst/>
                <a:latin typeface="Helvetica Neue"/>
                <a:hlinkClick r:id="rId16"/>
              </a:rPr>
              <a:t> Description of Manual Breast Pumps (Single-User</a:t>
            </a:r>
            <a:r>
              <a:rPr lang="en-US" sz="1400" b="1" i="0" u="none" strike="noStrike" dirty="0">
                <a:solidFill>
                  <a:srgbClr val="006699"/>
                </a:solidFill>
                <a:effectLst/>
                <a:latin typeface="Helvetica Neue"/>
                <a:hlinkClick r:id="rId16"/>
              </a:rPr>
              <a:t>)</a:t>
            </a:r>
            <a:r>
              <a:rPr lang="en-US" sz="1400" b="1" i="0" dirty="0">
                <a:solidFill>
                  <a:srgbClr val="333333"/>
                </a:solidFill>
                <a:effectLst/>
                <a:latin typeface="Helvetica Neue"/>
              </a:rPr>
              <a:t>  </a:t>
            </a:r>
            <a:br>
              <a:rPr lang="en-US" sz="1400" b="0" i="0" dirty="0">
                <a:solidFill>
                  <a:srgbClr val="333333"/>
                </a:solidFill>
                <a:effectLst/>
                <a:latin typeface="Helvetica Neue"/>
              </a:rPr>
            </a:br>
            <a:r>
              <a:rPr lang="en-US" sz="1400" b="1" i="0" dirty="0">
                <a:solidFill>
                  <a:srgbClr val="333333"/>
                </a:solidFill>
                <a:effectLst/>
                <a:latin typeface="Helvetica Neue"/>
              </a:rPr>
              <a:t>4.08</a:t>
            </a:r>
            <a:r>
              <a:rPr lang="en-US" sz="1400" b="1" i="0" u="none" strike="noStrike" dirty="0">
                <a:solidFill>
                  <a:srgbClr val="006699"/>
                </a:solidFill>
                <a:effectLst/>
                <a:latin typeface="Helvetica Neue"/>
                <a:hlinkClick r:id="rId17"/>
              </a:rPr>
              <a:t>  </a:t>
            </a:r>
            <a:r>
              <a:rPr lang="en-US" sz="1400" b="1" i="0" u="none" strike="noStrike" dirty="0">
                <a:solidFill>
                  <a:srgbClr val="0000FF"/>
                </a:solidFill>
                <a:effectLst/>
                <a:latin typeface="Helvetica Neue"/>
                <a:hlinkClick r:id="rId17"/>
              </a:rPr>
              <a:t> Lost/Stolen Breastfeeding Equipment</a:t>
            </a:r>
            <a:br>
              <a:rPr lang="en-US" sz="1400" b="0" i="0" dirty="0">
                <a:solidFill>
                  <a:srgbClr val="333333"/>
                </a:solidFill>
                <a:effectLst/>
                <a:latin typeface="Helvetica Neue"/>
              </a:rPr>
            </a:br>
            <a:r>
              <a:rPr lang="en-US" sz="1400" b="0" i="0" dirty="0">
                <a:solidFill>
                  <a:srgbClr val="333333"/>
                </a:solidFill>
                <a:effectLst/>
                <a:latin typeface="Helvetica Neue"/>
              </a:rPr>
              <a:t>	</a:t>
            </a:r>
            <a:r>
              <a:rPr lang="en-US" sz="1400" b="1" i="0" dirty="0">
                <a:solidFill>
                  <a:srgbClr val="333333"/>
                </a:solidFill>
                <a:effectLst/>
                <a:latin typeface="Helvetica Neue"/>
              </a:rPr>
              <a:t>4.08A</a:t>
            </a:r>
            <a:r>
              <a:rPr lang="en-US" sz="1400" b="1" i="0" u="none" strike="noStrike" dirty="0">
                <a:solidFill>
                  <a:srgbClr val="006699"/>
                </a:solidFill>
                <a:effectLst/>
                <a:latin typeface="Helvetica Neue"/>
                <a:hlinkClick r:id="rId18"/>
              </a:rPr>
              <a:t> </a:t>
            </a:r>
            <a:r>
              <a:rPr lang="en-US" sz="1400" b="1" i="0" u="none" strike="noStrike" dirty="0">
                <a:solidFill>
                  <a:srgbClr val="0000FF"/>
                </a:solidFill>
                <a:effectLst/>
                <a:latin typeface="Helvetica Neue"/>
                <a:hlinkClick r:id="rId18"/>
              </a:rPr>
              <a:t>Sample Local Agency Breast Pump Retrieval Letter </a:t>
            </a:r>
            <a:br>
              <a:rPr lang="en-US" sz="1400" b="0" i="0" dirty="0">
                <a:solidFill>
                  <a:srgbClr val="333333"/>
                </a:solidFill>
                <a:effectLst/>
                <a:latin typeface="Helvetica Neue"/>
              </a:rPr>
            </a:br>
            <a:r>
              <a:rPr lang="en-US" sz="1400" b="1" i="0" dirty="0">
                <a:solidFill>
                  <a:srgbClr val="333333"/>
                </a:solidFill>
                <a:effectLst/>
                <a:latin typeface="Helvetica Neue"/>
              </a:rPr>
              <a:t>4.09 </a:t>
            </a:r>
            <a:r>
              <a:rPr lang="en-US" sz="1400" b="1" i="0" u="none" strike="noStrike" dirty="0">
                <a:solidFill>
                  <a:srgbClr val="0000FF"/>
                </a:solidFill>
                <a:effectLst/>
                <a:latin typeface="Helvetica Neue"/>
                <a:hlinkClick r:id="rId19"/>
              </a:rPr>
              <a:t>Specialty Feeding Equipment</a:t>
            </a:r>
            <a:br>
              <a:rPr lang="en-US" sz="1400" b="0" i="0" dirty="0">
                <a:solidFill>
                  <a:srgbClr val="333333"/>
                </a:solidFill>
                <a:effectLst/>
                <a:latin typeface="Helvetica Neue"/>
              </a:rPr>
            </a:br>
            <a:r>
              <a:rPr lang="en-US" sz="1400" b="1" i="0" dirty="0">
                <a:solidFill>
                  <a:srgbClr val="333333"/>
                </a:solidFill>
                <a:effectLst/>
                <a:latin typeface="Helvetica Neue"/>
              </a:rPr>
              <a:t> 	4.09A </a:t>
            </a:r>
            <a:r>
              <a:rPr lang="en-US" sz="1400" b="1" i="0" u="none" strike="noStrike" dirty="0">
                <a:solidFill>
                  <a:srgbClr val="0000FF"/>
                </a:solidFill>
                <a:effectLst/>
                <a:latin typeface="Helvetica Neue"/>
                <a:hlinkClick r:id="rId20"/>
              </a:rPr>
              <a:t>Silicone Nipple Shields</a:t>
            </a:r>
            <a:br>
              <a:rPr lang="en-US" sz="1400" b="0" i="0" dirty="0">
                <a:solidFill>
                  <a:srgbClr val="333333"/>
                </a:solidFill>
                <a:effectLst/>
                <a:latin typeface="Helvetica Neue"/>
              </a:rPr>
            </a:br>
            <a:r>
              <a:rPr lang="en-US" sz="1400" b="1" i="0" dirty="0">
                <a:solidFill>
                  <a:srgbClr val="333333"/>
                </a:solidFill>
                <a:effectLst/>
                <a:latin typeface="Helvetica Neue"/>
              </a:rPr>
              <a:t> 	4.09B </a:t>
            </a:r>
            <a:r>
              <a:rPr lang="en-US" sz="1400" b="1" i="0" u="none" strike="noStrike" dirty="0">
                <a:solidFill>
                  <a:srgbClr val="0000FF"/>
                </a:solidFill>
                <a:effectLst/>
                <a:latin typeface="Helvetica Neue"/>
                <a:hlinkClick r:id="rId21"/>
              </a:rPr>
              <a:t>Supplemental Nursing System or Transitional Nursing System</a:t>
            </a:r>
            <a:br>
              <a:rPr lang="en-US" sz="1400" b="0" i="0" dirty="0">
                <a:solidFill>
                  <a:srgbClr val="333333"/>
                </a:solidFill>
                <a:effectLst/>
                <a:latin typeface="Helvetica Neue"/>
              </a:rPr>
            </a:br>
            <a:r>
              <a:rPr lang="en-US" sz="1400" b="1" i="0" dirty="0">
                <a:solidFill>
                  <a:srgbClr val="333333"/>
                </a:solidFill>
                <a:effectLst/>
                <a:latin typeface="Helvetica Neue"/>
              </a:rPr>
              <a:t> 	4.09C </a:t>
            </a:r>
            <a:r>
              <a:rPr lang="en-US" sz="1400" b="1" i="0" u="none" strike="noStrike" dirty="0">
                <a:solidFill>
                  <a:srgbClr val="0000FF"/>
                </a:solidFill>
                <a:effectLst/>
                <a:latin typeface="Helvetica Neue"/>
                <a:hlinkClick r:id="rId22"/>
              </a:rPr>
              <a:t>Finger Feeding with Supplemental/Transitional Nursing System</a:t>
            </a:r>
            <a:br>
              <a:rPr lang="en-US" sz="1400" b="0" i="0" dirty="0">
                <a:solidFill>
                  <a:srgbClr val="333333"/>
                </a:solidFill>
                <a:effectLst/>
                <a:latin typeface="Helvetica Neue"/>
              </a:rPr>
            </a:br>
            <a:r>
              <a:rPr lang="en-US" sz="1400" b="1" i="0" dirty="0">
                <a:solidFill>
                  <a:srgbClr val="333333"/>
                </a:solidFill>
                <a:effectLst/>
                <a:latin typeface="Helvetica Neue"/>
              </a:rPr>
              <a:t> 	4.09D </a:t>
            </a:r>
            <a:r>
              <a:rPr lang="en-US" sz="1400" b="1" i="0" u="none" strike="noStrike" dirty="0">
                <a:solidFill>
                  <a:srgbClr val="0000FF"/>
                </a:solidFill>
                <a:effectLst/>
                <a:latin typeface="Helvetica Neue"/>
                <a:hlinkClick r:id="rId23"/>
              </a:rPr>
              <a:t>Feeding Cup</a:t>
            </a:r>
            <a:r>
              <a:rPr lang="en-US" sz="1400" b="1" i="0" u="none" strike="noStrike" dirty="0">
                <a:solidFill>
                  <a:srgbClr val="006699"/>
                </a:solidFill>
                <a:effectLst/>
                <a:latin typeface="Helvetica Neue"/>
                <a:hlinkClick r:id="rId23"/>
              </a:rPr>
              <a:t> </a:t>
            </a:r>
            <a:endParaRPr lang="en-US" sz="1400" dirty="0"/>
          </a:p>
        </p:txBody>
      </p:sp>
    </p:spTree>
    <p:extLst>
      <p:ext uri="{BB962C8B-B14F-4D97-AF65-F5344CB8AC3E}">
        <p14:creationId xmlns:p14="http://schemas.microsoft.com/office/powerpoint/2010/main" val="4254120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E4A5-A4E2-4D58-86E9-73784D9439FD}"/>
              </a:ext>
            </a:extLst>
          </p:cNvPr>
          <p:cNvSpPr>
            <a:spLocks noGrp="1"/>
          </p:cNvSpPr>
          <p:nvPr>
            <p:ph type="title"/>
          </p:nvPr>
        </p:nvSpPr>
        <p:spPr/>
        <p:txBody>
          <a:bodyPr/>
          <a:lstStyle/>
          <a:p>
            <a:pPr algn="ctr"/>
            <a:r>
              <a:rPr lang="en-US" dirty="0">
                <a:solidFill>
                  <a:schemeClr val="accent1">
                    <a:lumMod val="75000"/>
                  </a:schemeClr>
                </a:solidFill>
              </a:rPr>
              <a:t>Key Take-Aways from Breastfeeding Policies</a:t>
            </a:r>
            <a:endParaRPr lang="en-US" dirty="0"/>
          </a:p>
        </p:txBody>
      </p:sp>
      <p:sp>
        <p:nvSpPr>
          <p:cNvPr id="3" name="Content Placeholder 2">
            <a:extLst>
              <a:ext uri="{FF2B5EF4-FFF2-40B4-BE49-F238E27FC236}">
                <a16:creationId xmlns:a16="http://schemas.microsoft.com/office/drawing/2014/main" id="{A42F852C-6D17-4FC6-A251-7304D8C3F20C}"/>
              </a:ext>
            </a:extLst>
          </p:cNvPr>
          <p:cNvSpPr>
            <a:spLocks noGrp="1"/>
          </p:cNvSpPr>
          <p:nvPr>
            <p:ph idx="1"/>
          </p:nvPr>
        </p:nvSpPr>
        <p:spPr>
          <a:xfrm>
            <a:off x="838200" y="1485758"/>
            <a:ext cx="10515600" cy="4405243"/>
          </a:xfrm>
        </p:spPr>
        <p:txBody>
          <a:bodyPr>
            <a:normAutofit/>
          </a:bodyPr>
          <a:lstStyle/>
          <a:p>
            <a:pPr marL="0" indent="0">
              <a:buNone/>
            </a:pPr>
            <a:r>
              <a:rPr lang="en-US" dirty="0"/>
              <a:t>4.01: Local Agency BF Responsibilities and Staff Roles</a:t>
            </a:r>
          </a:p>
          <a:p>
            <a:pPr lvl="1"/>
            <a:r>
              <a:rPr lang="en-US" dirty="0"/>
              <a:t>All staff need to encourage, educate, and support clients in their breastfeeding decisions.</a:t>
            </a:r>
          </a:p>
          <a:p>
            <a:pPr lvl="1"/>
            <a:r>
              <a:rPr lang="en-US" dirty="0"/>
              <a:t>All staff needs to be trained = policies &amp; program goals, training requirements, breast pump issuance.</a:t>
            </a:r>
          </a:p>
          <a:p>
            <a:pPr lvl="1"/>
            <a:r>
              <a:rPr lang="en-US" dirty="0"/>
              <a:t>Clinic environment = materials, posters, welcome to breastfeed anywhere.</a:t>
            </a:r>
          </a:p>
          <a:p>
            <a:pPr marL="0" indent="0">
              <a:buNone/>
            </a:pPr>
            <a:r>
              <a:rPr lang="en-US" dirty="0"/>
              <a:t>4.02: Client BF Education</a:t>
            </a:r>
          </a:p>
          <a:p>
            <a:pPr lvl="1"/>
            <a:r>
              <a:rPr lang="en-US" dirty="0"/>
              <a:t>Respect a client’s informed decision for feeding their infant.</a:t>
            </a:r>
          </a:p>
          <a:p>
            <a:pPr lvl="1"/>
            <a:r>
              <a:rPr lang="en-US" dirty="0"/>
              <a:t>Make referrals, minimize supplementation, refer to the PC, offer classes and support groups.</a:t>
            </a:r>
          </a:p>
          <a:p>
            <a:pPr lvl="1"/>
            <a:r>
              <a:rPr lang="en-US" dirty="0"/>
              <a:t>Pay attention to timing of required contacts </a:t>
            </a:r>
          </a:p>
        </p:txBody>
      </p:sp>
    </p:spTree>
    <p:extLst>
      <p:ext uri="{BB962C8B-B14F-4D97-AF65-F5344CB8AC3E}">
        <p14:creationId xmlns:p14="http://schemas.microsoft.com/office/powerpoint/2010/main" val="33009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E4A5-A4E2-4D58-86E9-73784D9439FD}"/>
              </a:ext>
            </a:extLst>
          </p:cNvPr>
          <p:cNvSpPr>
            <a:spLocks noGrp="1"/>
          </p:cNvSpPr>
          <p:nvPr>
            <p:ph type="title"/>
          </p:nvPr>
        </p:nvSpPr>
        <p:spPr>
          <a:xfrm>
            <a:off x="339865" y="365125"/>
            <a:ext cx="11676807" cy="1325563"/>
          </a:xfrm>
        </p:spPr>
        <p:txBody>
          <a:bodyPr/>
          <a:lstStyle/>
          <a:p>
            <a:pPr algn="ctr"/>
            <a:r>
              <a:rPr lang="en-US" dirty="0">
                <a:solidFill>
                  <a:schemeClr val="accent1">
                    <a:lumMod val="75000"/>
                  </a:schemeClr>
                </a:solidFill>
              </a:rPr>
              <a:t>Key Take-Aways from Breastfeeding Policies cont’d</a:t>
            </a:r>
            <a:endParaRPr lang="en-US" dirty="0"/>
          </a:p>
        </p:txBody>
      </p:sp>
      <p:sp>
        <p:nvSpPr>
          <p:cNvPr id="3" name="Content Placeholder 2">
            <a:extLst>
              <a:ext uri="{FF2B5EF4-FFF2-40B4-BE49-F238E27FC236}">
                <a16:creationId xmlns:a16="http://schemas.microsoft.com/office/drawing/2014/main" id="{A42F852C-6D17-4FC6-A251-7304D8C3F20C}"/>
              </a:ext>
            </a:extLst>
          </p:cNvPr>
          <p:cNvSpPr>
            <a:spLocks noGrp="1"/>
          </p:cNvSpPr>
          <p:nvPr>
            <p:ph idx="1"/>
          </p:nvPr>
        </p:nvSpPr>
        <p:spPr>
          <a:xfrm>
            <a:off x="538794" y="1690688"/>
            <a:ext cx="10515600" cy="4405243"/>
          </a:xfrm>
        </p:spPr>
        <p:txBody>
          <a:bodyPr>
            <a:normAutofit/>
          </a:bodyPr>
          <a:lstStyle/>
          <a:p>
            <a:pPr marL="0" indent="0">
              <a:buNone/>
            </a:pPr>
            <a:r>
              <a:rPr lang="en-US" dirty="0"/>
              <a:t>4.03: Contraindications to Exclusive Breastfeeding</a:t>
            </a:r>
          </a:p>
          <a:p>
            <a:pPr lvl="1"/>
            <a:r>
              <a:rPr lang="en-US" dirty="0"/>
              <a:t>Not advisable with infant galactosemia, HIV positive, infection with human T-cell lymphotropic virus, certain medications (chemotherapy, amphetamine, ergotamine, statin, codeine or tramadol)</a:t>
            </a:r>
          </a:p>
          <a:p>
            <a:pPr lvl="1"/>
            <a:r>
              <a:rPr lang="en-US" dirty="0"/>
              <a:t>Modify breastfeeding in a client with tuberculosis or brucellosis, or an open herpes lesion on breast. </a:t>
            </a:r>
          </a:p>
          <a:p>
            <a:pPr lvl="1"/>
            <a:r>
              <a:rPr lang="en-US" dirty="0"/>
              <a:t>Guidance on maternal substance misuse and blood lead levels.</a:t>
            </a:r>
          </a:p>
          <a:p>
            <a:pPr marL="0" indent="0">
              <a:buNone/>
            </a:pPr>
            <a:r>
              <a:rPr lang="en-US" dirty="0"/>
              <a:t>4.05-4.08: Breastfeeding Equipment</a:t>
            </a:r>
          </a:p>
          <a:p>
            <a:pPr lvl="1"/>
            <a:r>
              <a:rPr lang="en-US" dirty="0"/>
              <a:t>In the process of being revised.</a:t>
            </a:r>
          </a:p>
          <a:p>
            <a:pPr lvl="1"/>
            <a:r>
              <a:rPr lang="en-US" dirty="0"/>
              <a:t>Remember to educate clients on pump use and sign the release forms.</a:t>
            </a:r>
          </a:p>
        </p:txBody>
      </p:sp>
    </p:spTree>
    <p:extLst>
      <p:ext uri="{BB962C8B-B14F-4D97-AF65-F5344CB8AC3E}">
        <p14:creationId xmlns:p14="http://schemas.microsoft.com/office/powerpoint/2010/main" val="342482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2506-FD7C-4512-A160-3462E4FE298D}"/>
              </a:ext>
            </a:extLst>
          </p:cNvPr>
          <p:cNvSpPr>
            <a:spLocks noGrp="1"/>
          </p:cNvSpPr>
          <p:nvPr>
            <p:ph type="title"/>
          </p:nvPr>
        </p:nvSpPr>
        <p:spPr/>
        <p:txBody>
          <a:bodyPr>
            <a:normAutofit/>
          </a:bodyPr>
          <a:lstStyle/>
          <a:p>
            <a:pPr algn="ctr"/>
            <a:r>
              <a:rPr lang="en-US" sz="4800" dirty="0">
                <a:solidFill>
                  <a:schemeClr val="accent1">
                    <a:lumMod val="75000"/>
                  </a:schemeClr>
                </a:solidFill>
              </a:rPr>
              <a:t>What will we cover today? </a:t>
            </a:r>
          </a:p>
        </p:txBody>
      </p:sp>
      <p:sp>
        <p:nvSpPr>
          <p:cNvPr id="3" name="Content Placeholder 2">
            <a:extLst>
              <a:ext uri="{FF2B5EF4-FFF2-40B4-BE49-F238E27FC236}">
                <a16:creationId xmlns:a16="http://schemas.microsoft.com/office/drawing/2014/main" id="{D35E8DF5-7DB0-410B-A3A8-2B80677AA41C}"/>
              </a:ext>
            </a:extLst>
          </p:cNvPr>
          <p:cNvSpPr>
            <a:spLocks noGrp="1"/>
          </p:cNvSpPr>
          <p:nvPr>
            <p:ph idx="1"/>
          </p:nvPr>
        </p:nvSpPr>
        <p:spPr>
          <a:xfrm>
            <a:off x="838200" y="1825625"/>
            <a:ext cx="10515600" cy="4667250"/>
          </a:xfrm>
        </p:spPr>
        <p:txBody>
          <a:bodyPr/>
          <a:lstStyle/>
          <a:p>
            <a:r>
              <a:rPr lang="en-US" dirty="0"/>
              <a:t>Breastfeeding benefits</a:t>
            </a:r>
          </a:p>
          <a:p>
            <a:r>
              <a:rPr lang="en-US" dirty="0"/>
              <a:t>Data and Statistics</a:t>
            </a:r>
          </a:p>
          <a:p>
            <a:r>
              <a:rPr lang="en-US" dirty="0"/>
              <a:t>Policies</a:t>
            </a:r>
          </a:p>
          <a:p>
            <a:r>
              <a:rPr lang="en-US" b="1" dirty="0">
                <a:solidFill>
                  <a:schemeClr val="accent1">
                    <a:lumMod val="75000"/>
                  </a:schemeClr>
                </a:solidFill>
              </a:rPr>
              <a:t>Management Evaluations (ME) </a:t>
            </a:r>
          </a:p>
          <a:p>
            <a:r>
              <a:rPr lang="en-US" dirty="0"/>
              <a:t>Documentation in MI-WIC</a:t>
            </a:r>
          </a:p>
          <a:p>
            <a:r>
              <a:rPr lang="en-US" dirty="0"/>
              <a:t>Role of the CPA in promotion of exclusive breastfeeding</a:t>
            </a:r>
          </a:p>
          <a:p>
            <a:r>
              <a:rPr lang="en-US" dirty="0"/>
              <a:t>Food Packages</a:t>
            </a:r>
          </a:p>
          <a:p>
            <a:r>
              <a:rPr lang="en-US" dirty="0"/>
              <a:t>Website</a:t>
            </a:r>
          </a:p>
          <a:p>
            <a:endParaRPr lang="en-US" dirty="0"/>
          </a:p>
        </p:txBody>
      </p:sp>
    </p:spTree>
    <p:extLst>
      <p:ext uri="{BB962C8B-B14F-4D97-AF65-F5344CB8AC3E}">
        <p14:creationId xmlns:p14="http://schemas.microsoft.com/office/powerpoint/2010/main" val="65345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28CF-22EF-4C2C-B9AA-B0260F610011}"/>
              </a:ext>
            </a:extLst>
          </p:cNvPr>
          <p:cNvSpPr>
            <a:spLocks noGrp="1"/>
          </p:cNvSpPr>
          <p:nvPr>
            <p:ph type="title"/>
          </p:nvPr>
        </p:nvSpPr>
        <p:spPr>
          <a:xfrm>
            <a:off x="838199" y="365125"/>
            <a:ext cx="10814331" cy="1325563"/>
          </a:xfrm>
        </p:spPr>
        <p:txBody>
          <a:bodyPr/>
          <a:lstStyle/>
          <a:p>
            <a:r>
              <a:rPr lang="en-US" dirty="0">
                <a:solidFill>
                  <a:schemeClr val="accent1">
                    <a:lumMod val="75000"/>
                  </a:schemeClr>
                </a:solidFill>
              </a:rPr>
              <a:t>Management Evaluations: Breastfeeding Focus</a:t>
            </a:r>
            <a:endParaRPr lang="en-US" dirty="0"/>
          </a:p>
        </p:txBody>
      </p:sp>
      <p:sp>
        <p:nvSpPr>
          <p:cNvPr id="3" name="Content Placeholder 2">
            <a:extLst>
              <a:ext uri="{FF2B5EF4-FFF2-40B4-BE49-F238E27FC236}">
                <a16:creationId xmlns:a16="http://schemas.microsoft.com/office/drawing/2014/main" id="{FFCF863C-A333-488E-B0D4-73DC505187C3}"/>
              </a:ext>
            </a:extLst>
          </p:cNvPr>
          <p:cNvSpPr>
            <a:spLocks noGrp="1"/>
          </p:cNvSpPr>
          <p:nvPr>
            <p:ph idx="1"/>
          </p:nvPr>
        </p:nvSpPr>
        <p:spPr/>
        <p:txBody>
          <a:bodyPr/>
          <a:lstStyle/>
          <a:p>
            <a:pPr marL="0" indent="0">
              <a:buNone/>
            </a:pPr>
            <a:r>
              <a:rPr lang="en-US" dirty="0"/>
              <a:t>Key Issues</a:t>
            </a:r>
          </a:p>
          <a:p>
            <a:pPr lvl="1"/>
            <a:r>
              <a:rPr lang="en-US" dirty="0"/>
              <a:t>Pumps issued without a signed release. </a:t>
            </a:r>
          </a:p>
          <a:p>
            <a:pPr lvl="1"/>
            <a:r>
              <a:rPr lang="en-US" dirty="0"/>
              <a:t>Loaner pumps not being monitored monthly.</a:t>
            </a:r>
          </a:p>
          <a:p>
            <a:pPr lvl="1"/>
            <a:r>
              <a:rPr lang="en-US" dirty="0"/>
              <a:t>Pumps returned without a signed receipt.</a:t>
            </a:r>
          </a:p>
          <a:p>
            <a:pPr lvl="1"/>
            <a:r>
              <a:rPr lang="en-US" dirty="0"/>
              <a:t>Required breastfeeding staff training not completed and/or not documented.</a:t>
            </a:r>
          </a:p>
          <a:p>
            <a:pPr lvl="1"/>
            <a:r>
              <a:rPr lang="en-US" dirty="0"/>
              <a:t>No referral made for breastfeeding support.</a:t>
            </a:r>
          </a:p>
          <a:p>
            <a:pPr lvl="1"/>
            <a:r>
              <a:rPr lang="en-US" dirty="0"/>
              <a:t>No follow-up documented after certification. </a:t>
            </a:r>
          </a:p>
          <a:p>
            <a:pPr lvl="1"/>
            <a:r>
              <a:rPr lang="en-US" dirty="0"/>
              <a:t>No education support and/or documentation for PG women.</a:t>
            </a:r>
          </a:p>
          <a:p>
            <a:pPr lvl="1"/>
            <a:r>
              <a:rPr lang="en-US" dirty="0"/>
              <a:t>PC referral made but no follow-up documentation. </a:t>
            </a:r>
          </a:p>
        </p:txBody>
      </p:sp>
    </p:spTree>
    <p:extLst>
      <p:ext uri="{BB962C8B-B14F-4D97-AF65-F5344CB8AC3E}">
        <p14:creationId xmlns:p14="http://schemas.microsoft.com/office/powerpoint/2010/main" val="115306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2506-FD7C-4512-A160-3462E4FE298D}"/>
              </a:ext>
            </a:extLst>
          </p:cNvPr>
          <p:cNvSpPr>
            <a:spLocks noGrp="1"/>
          </p:cNvSpPr>
          <p:nvPr>
            <p:ph type="title"/>
          </p:nvPr>
        </p:nvSpPr>
        <p:spPr/>
        <p:txBody>
          <a:bodyPr>
            <a:normAutofit/>
          </a:bodyPr>
          <a:lstStyle/>
          <a:p>
            <a:pPr algn="ctr"/>
            <a:r>
              <a:rPr lang="en-US" sz="4800" dirty="0">
                <a:solidFill>
                  <a:schemeClr val="accent1">
                    <a:lumMod val="75000"/>
                  </a:schemeClr>
                </a:solidFill>
              </a:rPr>
              <a:t>What will we cover today? </a:t>
            </a:r>
          </a:p>
        </p:txBody>
      </p:sp>
      <p:sp>
        <p:nvSpPr>
          <p:cNvPr id="3" name="Content Placeholder 2">
            <a:extLst>
              <a:ext uri="{FF2B5EF4-FFF2-40B4-BE49-F238E27FC236}">
                <a16:creationId xmlns:a16="http://schemas.microsoft.com/office/drawing/2014/main" id="{D35E8DF5-7DB0-410B-A3A8-2B80677AA41C}"/>
              </a:ext>
            </a:extLst>
          </p:cNvPr>
          <p:cNvSpPr>
            <a:spLocks noGrp="1"/>
          </p:cNvSpPr>
          <p:nvPr>
            <p:ph idx="1"/>
          </p:nvPr>
        </p:nvSpPr>
        <p:spPr>
          <a:xfrm>
            <a:off x="838200" y="1825625"/>
            <a:ext cx="10515600" cy="4667250"/>
          </a:xfrm>
        </p:spPr>
        <p:txBody>
          <a:bodyPr/>
          <a:lstStyle/>
          <a:p>
            <a:r>
              <a:rPr lang="en-US" dirty="0"/>
              <a:t>Breastfeeding benefits</a:t>
            </a:r>
          </a:p>
          <a:p>
            <a:r>
              <a:rPr lang="en-US" dirty="0"/>
              <a:t>Data and Statistics</a:t>
            </a:r>
          </a:p>
          <a:p>
            <a:r>
              <a:rPr lang="en-US" dirty="0"/>
              <a:t>Breastfeeding Policies</a:t>
            </a:r>
          </a:p>
          <a:p>
            <a:r>
              <a:rPr lang="en-US" dirty="0"/>
              <a:t>Management Evaluations (ME) </a:t>
            </a:r>
          </a:p>
          <a:p>
            <a:r>
              <a:rPr lang="en-US" b="1" dirty="0">
                <a:solidFill>
                  <a:schemeClr val="accent1">
                    <a:lumMod val="75000"/>
                  </a:schemeClr>
                </a:solidFill>
              </a:rPr>
              <a:t>Documentation in MI-WIC</a:t>
            </a:r>
          </a:p>
          <a:p>
            <a:r>
              <a:rPr lang="en-US" dirty="0"/>
              <a:t>Role of the CPA in promotion of exclusive breastfeeding</a:t>
            </a:r>
          </a:p>
          <a:p>
            <a:r>
              <a:rPr lang="en-US" dirty="0"/>
              <a:t>Food Packages</a:t>
            </a:r>
          </a:p>
          <a:p>
            <a:r>
              <a:rPr lang="en-US" dirty="0"/>
              <a:t>Website</a:t>
            </a:r>
          </a:p>
          <a:p>
            <a:endParaRPr lang="en-US" dirty="0"/>
          </a:p>
        </p:txBody>
      </p:sp>
    </p:spTree>
    <p:extLst>
      <p:ext uri="{BB962C8B-B14F-4D97-AF65-F5344CB8AC3E}">
        <p14:creationId xmlns:p14="http://schemas.microsoft.com/office/powerpoint/2010/main" val="306846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3D348-D1FD-D04D-B0BC-4FED2F84E649}"/>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6000"/>
              <a:t>Screens for Women</a:t>
            </a:r>
          </a:p>
        </p:txBody>
      </p:sp>
      <p:pic>
        <p:nvPicPr>
          <p:cNvPr id="5" name="Picture Placeholder 4" descr="A girl posing for a picture&#10;&#10;Description automatically generated">
            <a:extLst>
              <a:ext uri="{FF2B5EF4-FFF2-40B4-BE49-F238E27FC236}">
                <a16:creationId xmlns:a16="http://schemas.microsoft.com/office/drawing/2014/main" id="{50715ECB-D750-48B9-B512-0539BD068697}"/>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1" y="10"/>
            <a:ext cx="4654296" cy="6857990"/>
          </a:xfrm>
          <a:prstGeom prst="rect">
            <a:avLst/>
          </a:prstGeom>
        </p:spPr>
      </p:pic>
    </p:spTree>
    <p:extLst>
      <p:ext uri="{BB962C8B-B14F-4D97-AF65-F5344CB8AC3E}">
        <p14:creationId xmlns:p14="http://schemas.microsoft.com/office/powerpoint/2010/main" val="2720350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xfrm>
            <a:off x="8077200" y="6243638"/>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28DD85E-FFA3-4320-AA72-DC66AF6EB916}" type="slidenum">
              <a:rPr lang="en-US" sz="1400"/>
              <a:pPr/>
              <a:t>19</a:t>
            </a:fld>
            <a:endParaRPr lang="en-US" sz="1400"/>
          </a:p>
        </p:txBody>
      </p:sp>
      <p:sp>
        <p:nvSpPr>
          <p:cNvPr id="2" name="Rectangle 2"/>
          <p:cNvSpPr>
            <a:spLocks noGrp="1" noChangeArrowheads="1"/>
          </p:cNvSpPr>
          <p:nvPr>
            <p:ph type="title" idx="4294967295"/>
          </p:nvPr>
        </p:nvSpPr>
        <p:spPr>
          <a:xfrm>
            <a:off x="324853" y="301625"/>
            <a:ext cx="10343147" cy="1143000"/>
          </a:xfrm>
        </p:spPr>
        <p:txBody>
          <a:bodyPr>
            <a:normAutofit/>
          </a:bodyPr>
          <a:lstStyle/>
          <a:p>
            <a:pPr eaLnBrk="1" hangingPunct="1">
              <a:defRPr/>
            </a:pPr>
            <a:r>
              <a:rPr lang="en-US" dirty="0">
                <a:solidFill>
                  <a:schemeClr val="tx1"/>
                </a:solidFill>
                <a:effectLst>
                  <a:outerShdw blurRad="38100" dist="38100" dir="2700000" algn="tl">
                    <a:srgbClr val="C0C0C0"/>
                  </a:outerShdw>
                </a:effectLst>
              </a:rPr>
              <a:t>Documentation: Mom’s Record</a:t>
            </a:r>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789" y="1121645"/>
            <a:ext cx="7624011" cy="562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43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2506-FD7C-4512-A160-3462E4FE298D}"/>
              </a:ext>
            </a:extLst>
          </p:cNvPr>
          <p:cNvSpPr>
            <a:spLocks noGrp="1"/>
          </p:cNvSpPr>
          <p:nvPr>
            <p:ph type="title"/>
          </p:nvPr>
        </p:nvSpPr>
        <p:spPr/>
        <p:txBody>
          <a:bodyPr>
            <a:normAutofit/>
          </a:bodyPr>
          <a:lstStyle/>
          <a:p>
            <a:pPr algn="ctr"/>
            <a:r>
              <a:rPr lang="en-US" sz="4800" dirty="0">
                <a:solidFill>
                  <a:schemeClr val="accent1">
                    <a:lumMod val="75000"/>
                  </a:schemeClr>
                </a:solidFill>
              </a:rPr>
              <a:t>What will we cover today? </a:t>
            </a:r>
          </a:p>
        </p:txBody>
      </p:sp>
      <p:sp>
        <p:nvSpPr>
          <p:cNvPr id="3" name="Content Placeholder 2">
            <a:extLst>
              <a:ext uri="{FF2B5EF4-FFF2-40B4-BE49-F238E27FC236}">
                <a16:creationId xmlns:a16="http://schemas.microsoft.com/office/drawing/2014/main" id="{D35E8DF5-7DB0-410B-A3A8-2B80677AA41C}"/>
              </a:ext>
            </a:extLst>
          </p:cNvPr>
          <p:cNvSpPr>
            <a:spLocks noGrp="1"/>
          </p:cNvSpPr>
          <p:nvPr>
            <p:ph idx="1"/>
          </p:nvPr>
        </p:nvSpPr>
        <p:spPr>
          <a:xfrm>
            <a:off x="838200" y="1825625"/>
            <a:ext cx="10515600" cy="4667250"/>
          </a:xfrm>
        </p:spPr>
        <p:txBody>
          <a:bodyPr/>
          <a:lstStyle/>
          <a:p>
            <a:r>
              <a:rPr lang="en-US" dirty="0"/>
              <a:t>Breastfeeding Benefits</a:t>
            </a:r>
          </a:p>
          <a:p>
            <a:r>
              <a:rPr lang="en-US" dirty="0"/>
              <a:t>Data and Statistics</a:t>
            </a:r>
          </a:p>
          <a:p>
            <a:r>
              <a:rPr lang="en-US" dirty="0"/>
              <a:t>Policies</a:t>
            </a:r>
          </a:p>
          <a:p>
            <a:r>
              <a:rPr lang="en-US" dirty="0"/>
              <a:t>Management Evaluations (ME) </a:t>
            </a:r>
          </a:p>
          <a:p>
            <a:r>
              <a:rPr lang="en-US" dirty="0"/>
              <a:t>Documentation in MI-WIC</a:t>
            </a:r>
          </a:p>
          <a:p>
            <a:r>
              <a:rPr lang="en-US" dirty="0"/>
              <a:t>Role of the CPA in promotion of exclusive breastfeeding</a:t>
            </a:r>
          </a:p>
          <a:p>
            <a:r>
              <a:rPr lang="en-US" dirty="0"/>
              <a:t>Food Packages</a:t>
            </a:r>
          </a:p>
          <a:p>
            <a:r>
              <a:rPr lang="en-US" dirty="0"/>
              <a:t>Website</a:t>
            </a:r>
          </a:p>
          <a:p>
            <a:endParaRPr lang="en-US" dirty="0"/>
          </a:p>
        </p:txBody>
      </p:sp>
    </p:spTree>
    <p:extLst>
      <p:ext uri="{BB962C8B-B14F-4D97-AF65-F5344CB8AC3E}">
        <p14:creationId xmlns:p14="http://schemas.microsoft.com/office/powerpoint/2010/main" val="138500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person, sky, sitting, yellow&#10;&#10;Description automatically generated">
            <a:extLst>
              <a:ext uri="{FF2B5EF4-FFF2-40B4-BE49-F238E27FC236}">
                <a16:creationId xmlns:a16="http://schemas.microsoft.com/office/drawing/2014/main" id="{CBF4BE09-3765-45ED-A15F-53F62C6FE7A3}"/>
              </a:ext>
            </a:extLst>
          </p:cNvPr>
          <p:cNvPicPr>
            <a:picLocks noGrp="1" noChangeAspect="1"/>
          </p:cNvPicPr>
          <p:nvPr>
            <p:ph type="pic" idx="1"/>
          </p:nvPr>
        </p:nvPicPr>
        <p:blipFill rotWithShape="1">
          <a:blip r:embed="rId2" cstate="email">
            <a:alphaModFix/>
            <a:extLst>
              <a:ext uri="{28A0092B-C50C-407E-A947-70E740481C1C}">
                <a14:useLocalDpi xmlns:a14="http://schemas.microsoft.com/office/drawing/2010/main"/>
              </a:ext>
            </a:extLst>
          </a:blip>
          <a:srcRect r="-2"/>
          <a:stretch/>
        </p:blipFill>
        <p:spPr>
          <a:xfrm>
            <a:off x="-305" y="-1"/>
            <a:ext cx="6423053" cy="6858001"/>
          </a:xfrm>
          <a:prstGeom prst="rect">
            <a:avLst/>
          </a:prstGeom>
        </p:spPr>
      </p:pic>
      <p:sp>
        <p:nvSpPr>
          <p:cNvPr id="2" name="Title 1">
            <a:extLst>
              <a:ext uri="{FF2B5EF4-FFF2-40B4-BE49-F238E27FC236}">
                <a16:creationId xmlns:a16="http://schemas.microsoft.com/office/drawing/2014/main" id="{0DB3D348-D1FD-D04D-B0BC-4FED2F84E649}"/>
              </a:ext>
            </a:extLst>
          </p:cNvPr>
          <p:cNvSpPr>
            <a:spLocks noGrp="1"/>
          </p:cNvSpPr>
          <p:nvPr>
            <p:ph type="title"/>
          </p:nvPr>
        </p:nvSpPr>
        <p:spPr>
          <a:xfrm>
            <a:off x="6907091" y="2965896"/>
            <a:ext cx="4800261" cy="1644592"/>
          </a:xfrm>
        </p:spPr>
        <p:txBody>
          <a:bodyPr vert="horz" lIns="91440" tIns="45720" rIns="91440" bIns="45720" rtlCol="0" anchor="t">
            <a:normAutofit/>
          </a:bodyPr>
          <a:lstStyle/>
          <a:p>
            <a:r>
              <a:rPr lang="en-US" sz="4400" dirty="0">
                <a:solidFill>
                  <a:srgbClr val="000000"/>
                </a:solidFill>
              </a:rPr>
              <a:t>Screens for Infants</a:t>
            </a:r>
          </a:p>
        </p:txBody>
      </p:sp>
    </p:spTree>
    <p:extLst>
      <p:ext uri="{BB962C8B-B14F-4D97-AF65-F5344CB8AC3E}">
        <p14:creationId xmlns:p14="http://schemas.microsoft.com/office/powerpoint/2010/main" val="539471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xfrm>
            <a:off x="8077200" y="6243638"/>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BBE7247-9225-4237-BB92-FAA87D54E661}" type="slidenum">
              <a:rPr lang="en-US" sz="1400"/>
              <a:pPr/>
              <a:t>21</a:t>
            </a:fld>
            <a:endParaRPr lang="en-US" sz="1400"/>
          </a:p>
        </p:txBody>
      </p:sp>
      <p:sp>
        <p:nvSpPr>
          <p:cNvPr id="16387" name="Rectangle 2"/>
          <p:cNvSpPr>
            <a:spLocks noGrp="1" noChangeArrowheads="1"/>
          </p:cNvSpPr>
          <p:nvPr>
            <p:ph type="title" idx="4294967295"/>
          </p:nvPr>
        </p:nvSpPr>
        <p:spPr>
          <a:xfrm>
            <a:off x="2579473" y="166077"/>
            <a:ext cx="7313612" cy="1143000"/>
          </a:xfrm>
        </p:spPr>
        <p:txBody>
          <a:bodyPr/>
          <a:lstStyle/>
          <a:p>
            <a:pPr eaLnBrk="1" hangingPunct="1"/>
            <a:r>
              <a:rPr lang="en-US" b="1" dirty="0">
                <a:solidFill>
                  <a:schemeClr val="tx1"/>
                </a:solidFill>
              </a:rPr>
              <a:t>BF Statistics</a:t>
            </a:r>
          </a:p>
        </p:txBody>
      </p:sp>
      <p:pic>
        <p:nvPicPr>
          <p:cNvPr id="16388"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741335" y="1384380"/>
            <a:ext cx="9469465" cy="5127468"/>
          </a:xfrm>
          <a:ln w="57150">
            <a:solidFill>
              <a:srgbClr val="000000"/>
            </a:solidFill>
            <a:miter lim="800000"/>
            <a:headEnd/>
            <a:tailEnd/>
          </a:ln>
        </p:spPr>
      </p:pic>
      <p:sp>
        <p:nvSpPr>
          <p:cNvPr id="16389" name="Rectangle 5"/>
          <p:cNvSpPr>
            <a:spLocks noChangeArrowheads="1"/>
          </p:cNvSpPr>
          <p:nvPr/>
        </p:nvSpPr>
        <p:spPr bwMode="auto">
          <a:xfrm rot="1351497">
            <a:off x="6472846" y="1679422"/>
            <a:ext cx="1775088" cy="192688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a:p>
            <a:endParaRPr lang="en-US" b="1">
              <a:solidFill>
                <a:srgbClr val="0000FF"/>
              </a:solidFill>
            </a:endParaRPr>
          </a:p>
          <a:p>
            <a:endParaRPr lang="en-US" b="1">
              <a:solidFill>
                <a:srgbClr val="0000FF"/>
              </a:solidFill>
            </a:endParaRPr>
          </a:p>
          <a:p>
            <a:r>
              <a:rPr lang="en-US" b="1">
                <a:solidFill>
                  <a:srgbClr val="0000FF"/>
                </a:solidFill>
              </a:rPr>
              <a:t>Initiation</a:t>
            </a:r>
          </a:p>
          <a:p>
            <a:endParaRPr lang="en-US" b="1">
              <a:solidFill>
                <a:srgbClr val="0000FF"/>
              </a:solidFill>
            </a:endParaRPr>
          </a:p>
          <a:p>
            <a:endParaRPr lang="en-US" b="1">
              <a:solidFill>
                <a:srgbClr val="0000FF"/>
              </a:solidFill>
            </a:endParaRPr>
          </a:p>
          <a:p>
            <a:r>
              <a:rPr lang="en-US" b="1">
                <a:solidFill>
                  <a:srgbClr val="0000FF"/>
                </a:solidFill>
              </a:rPr>
              <a:t>Duration</a:t>
            </a:r>
          </a:p>
          <a:p>
            <a:endParaRPr lang="en-US" b="1">
              <a:solidFill>
                <a:srgbClr val="0000FF"/>
              </a:solidFill>
            </a:endParaRPr>
          </a:p>
          <a:p>
            <a:endParaRPr lang="en-US" b="1">
              <a:solidFill>
                <a:srgbClr val="0000FF"/>
              </a:solidFill>
            </a:endParaRPr>
          </a:p>
          <a:p>
            <a:r>
              <a:rPr lang="en-US" b="1">
                <a:solidFill>
                  <a:srgbClr val="0000FF"/>
                </a:solidFill>
              </a:rPr>
              <a:t>Exclusivity</a:t>
            </a:r>
          </a:p>
          <a:p>
            <a:endParaRPr lang="en-US" b="1">
              <a:solidFill>
                <a:srgbClr val="0000FF"/>
              </a:solidFill>
            </a:endParaRPr>
          </a:p>
          <a:p>
            <a:endParaRPr lang="en-US" b="1">
              <a:solidFill>
                <a:srgbClr val="0000FF"/>
              </a:solidFill>
            </a:endParaRPr>
          </a:p>
          <a:p>
            <a:endParaRPr lang="en-US">
              <a:solidFill>
                <a:srgbClr val="0000FF"/>
              </a:solidFill>
            </a:endParaRPr>
          </a:p>
        </p:txBody>
      </p:sp>
      <p:sp>
        <p:nvSpPr>
          <p:cNvPr id="16390" name="Line 6"/>
          <p:cNvSpPr>
            <a:spLocks noChangeShapeType="1"/>
          </p:cNvSpPr>
          <p:nvPr/>
        </p:nvSpPr>
        <p:spPr bwMode="auto">
          <a:xfrm flipH="1">
            <a:off x="5181599" y="1813302"/>
            <a:ext cx="1761641" cy="606048"/>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Line 7"/>
          <p:cNvSpPr>
            <a:spLocks noChangeShapeType="1"/>
          </p:cNvSpPr>
          <p:nvPr/>
        </p:nvSpPr>
        <p:spPr bwMode="auto">
          <a:xfrm flipH="1">
            <a:off x="3962400" y="2507902"/>
            <a:ext cx="2624380" cy="806799"/>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12"/>
          <p:cNvSpPr>
            <a:spLocks noChangeShapeType="1"/>
          </p:cNvSpPr>
          <p:nvPr/>
        </p:nvSpPr>
        <p:spPr bwMode="auto">
          <a:xfrm flipH="1">
            <a:off x="4637866" y="3390004"/>
            <a:ext cx="1839133" cy="1364909"/>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Line 13"/>
          <p:cNvSpPr>
            <a:spLocks noChangeShapeType="1"/>
          </p:cNvSpPr>
          <p:nvPr/>
        </p:nvSpPr>
        <p:spPr bwMode="auto">
          <a:xfrm>
            <a:off x="7267074" y="3549316"/>
            <a:ext cx="553452" cy="35203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0985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7" y="1295400"/>
            <a:ext cx="61055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843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744" y="3716338"/>
            <a:ext cx="65897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Slide Number Placeholder 5"/>
          <p:cNvSpPr>
            <a:spLocks noGrp="1"/>
          </p:cNvSpPr>
          <p:nvPr>
            <p:ph type="sldNum" sz="quarter" idx="12"/>
          </p:nvPr>
        </p:nvSpPr>
        <p:spPr>
          <a:xfrm>
            <a:off x="8077200" y="6243638"/>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F58ADDE-7CD2-4A2D-AB03-15342A500D35}" type="slidenum">
              <a:rPr lang="en-US" sz="1400"/>
              <a:pPr/>
              <a:t>22</a:t>
            </a:fld>
            <a:endParaRPr lang="en-US" sz="1400"/>
          </a:p>
        </p:txBody>
      </p:sp>
      <p:sp>
        <p:nvSpPr>
          <p:cNvPr id="28674" name="Rectangle 2"/>
          <p:cNvSpPr>
            <a:spLocks noGrp="1" noChangeArrowheads="1"/>
          </p:cNvSpPr>
          <p:nvPr>
            <p:ph type="title" idx="4294967295"/>
          </p:nvPr>
        </p:nvSpPr>
        <p:spPr>
          <a:xfrm>
            <a:off x="305595" y="25400"/>
            <a:ext cx="7313612" cy="1143000"/>
          </a:xfrm>
        </p:spPr>
        <p:txBody>
          <a:bodyPr>
            <a:normAutofit/>
          </a:bodyPr>
          <a:lstStyle/>
          <a:p>
            <a:pPr eaLnBrk="1" hangingPunct="1">
              <a:defRPr/>
            </a:pPr>
            <a:r>
              <a:rPr lang="en-US" dirty="0">
                <a:solidFill>
                  <a:schemeClr val="tx1"/>
                </a:solidFill>
                <a:effectLst>
                  <a:outerShdw blurRad="38100" dist="38100" dir="2700000" algn="tl">
                    <a:srgbClr val="C0C0C0"/>
                  </a:outerShdw>
                </a:effectLst>
              </a:rPr>
              <a:t>Documentation: Infant’s Record</a:t>
            </a:r>
          </a:p>
        </p:txBody>
      </p:sp>
      <p:sp>
        <p:nvSpPr>
          <p:cNvPr id="18439" name="Oval 3"/>
          <p:cNvSpPr>
            <a:spLocks noChangeArrowheads="1"/>
          </p:cNvSpPr>
          <p:nvPr/>
        </p:nvSpPr>
        <p:spPr bwMode="auto">
          <a:xfrm>
            <a:off x="9298983" y="3587858"/>
            <a:ext cx="1332854" cy="457199"/>
          </a:xfrm>
          <a:prstGeom prst="ellipse">
            <a:avLst/>
          </a:prstGeom>
          <a:noFill/>
          <a:ln w="28575" algn="ctr">
            <a:solidFill>
              <a:srgbClr val="99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Rectangle 1"/>
          <p:cNvSpPr/>
          <p:nvPr/>
        </p:nvSpPr>
        <p:spPr bwMode="auto">
          <a:xfrm>
            <a:off x="4285281" y="4941093"/>
            <a:ext cx="2766448" cy="1103245"/>
          </a:xfrm>
          <a:prstGeom prst="rect">
            <a:avLst/>
          </a:prstGeom>
          <a:noFill/>
          <a:ln w="28575" cap="flat" cmpd="sng" algn="ctr">
            <a:solidFill>
              <a:srgbClr val="0033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a:latin typeface="Verdana" pitchFamily="34" charset="0"/>
            </a:endParaRPr>
          </a:p>
        </p:txBody>
      </p:sp>
    </p:spTree>
    <p:extLst>
      <p:ext uri="{BB962C8B-B14F-4D97-AF65-F5344CB8AC3E}">
        <p14:creationId xmlns:p14="http://schemas.microsoft.com/office/powerpoint/2010/main" val="1881791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2506-FD7C-4512-A160-3462E4FE298D}"/>
              </a:ext>
            </a:extLst>
          </p:cNvPr>
          <p:cNvSpPr>
            <a:spLocks noGrp="1"/>
          </p:cNvSpPr>
          <p:nvPr>
            <p:ph type="title"/>
          </p:nvPr>
        </p:nvSpPr>
        <p:spPr/>
        <p:txBody>
          <a:bodyPr>
            <a:normAutofit/>
          </a:bodyPr>
          <a:lstStyle/>
          <a:p>
            <a:pPr algn="ctr"/>
            <a:r>
              <a:rPr lang="en-US" sz="4800" dirty="0">
                <a:solidFill>
                  <a:schemeClr val="accent1">
                    <a:lumMod val="75000"/>
                  </a:schemeClr>
                </a:solidFill>
              </a:rPr>
              <a:t>What will we cover today? </a:t>
            </a:r>
          </a:p>
        </p:txBody>
      </p:sp>
      <p:sp>
        <p:nvSpPr>
          <p:cNvPr id="3" name="Content Placeholder 2">
            <a:extLst>
              <a:ext uri="{FF2B5EF4-FFF2-40B4-BE49-F238E27FC236}">
                <a16:creationId xmlns:a16="http://schemas.microsoft.com/office/drawing/2014/main" id="{D35E8DF5-7DB0-410B-A3A8-2B80677AA41C}"/>
              </a:ext>
            </a:extLst>
          </p:cNvPr>
          <p:cNvSpPr>
            <a:spLocks noGrp="1"/>
          </p:cNvSpPr>
          <p:nvPr>
            <p:ph idx="1"/>
          </p:nvPr>
        </p:nvSpPr>
        <p:spPr>
          <a:xfrm>
            <a:off x="838200" y="1825625"/>
            <a:ext cx="10515600" cy="4667250"/>
          </a:xfrm>
        </p:spPr>
        <p:txBody>
          <a:bodyPr/>
          <a:lstStyle/>
          <a:p>
            <a:r>
              <a:rPr lang="en-US" dirty="0"/>
              <a:t>Breastfeeding benefits</a:t>
            </a:r>
          </a:p>
          <a:p>
            <a:r>
              <a:rPr lang="en-US" dirty="0"/>
              <a:t>Data and Statistics</a:t>
            </a:r>
          </a:p>
          <a:p>
            <a:r>
              <a:rPr lang="en-US" dirty="0"/>
              <a:t>Breastfeeding Policies</a:t>
            </a:r>
          </a:p>
          <a:p>
            <a:r>
              <a:rPr lang="en-US" dirty="0"/>
              <a:t>Management Evaluations (ME) </a:t>
            </a:r>
          </a:p>
          <a:p>
            <a:r>
              <a:rPr lang="en-US" dirty="0"/>
              <a:t>Documentation in MI-WIC</a:t>
            </a:r>
          </a:p>
          <a:p>
            <a:r>
              <a:rPr lang="en-US" b="1" dirty="0">
                <a:solidFill>
                  <a:schemeClr val="accent1">
                    <a:lumMod val="75000"/>
                  </a:schemeClr>
                </a:solidFill>
              </a:rPr>
              <a:t>Role of the CPA in promotion of exclusive breastfeeding</a:t>
            </a:r>
          </a:p>
          <a:p>
            <a:r>
              <a:rPr lang="en-US" dirty="0"/>
              <a:t>Breastfeeding Food Packages</a:t>
            </a:r>
          </a:p>
          <a:p>
            <a:r>
              <a:rPr lang="en-US" dirty="0"/>
              <a:t>Website</a:t>
            </a:r>
          </a:p>
          <a:p>
            <a:endParaRPr lang="en-US" dirty="0"/>
          </a:p>
        </p:txBody>
      </p:sp>
    </p:spTree>
    <p:extLst>
      <p:ext uri="{BB962C8B-B14F-4D97-AF65-F5344CB8AC3E}">
        <p14:creationId xmlns:p14="http://schemas.microsoft.com/office/powerpoint/2010/main" val="319171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D0DB-7CCE-4A59-8191-92ED13659BFA}"/>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3800"/>
              <a:t>Time for a self-assessment:</a:t>
            </a:r>
            <a:br>
              <a:rPr lang="en-US" sz="3800"/>
            </a:br>
            <a:r>
              <a:rPr lang="en-US" sz="3800"/>
              <a:t>What is your comfort level in discussing breastfeeding? </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Placeholder 7">
            <a:extLst>
              <a:ext uri="{FF2B5EF4-FFF2-40B4-BE49-F238E27FC236}">
                <a16:creationId xmlns:a16="http://schemas.microsoft.com/office/drawing/2014/main" id="{B1E71017-2B7D-4989-BF2E-8A1AF0B7C993}"/>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r="-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51520514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FF5D6E-5C10-4646-81EC-C44DF3DA79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3976"/>
            <a:ext cx="12191980" cy="6857990"/>
          </a:xfrm>
          <a:prstGeom prst="rect">
            <a:avLst/>
          </a:prstGeom>
        </p:spPr>
      </p:pic>
      <p:sp>
        <p:nvSpPr>
          <p:cNvPr id="2" name="Title 1">
            <a:extLst>
              <a:ext uri="{FF2B5EF4-FFF2-40B4-BE49-F238E27FC236}">
                <a16:creationId xmlns:a16="http://schemas.microsoft.com/office/drawing/2014/main" id="{AF3EBDDB-15F1-41A5-80F5-DE33C56F84A7}"/>
              </a:ext>
            </a:extLst>
          </p:cNvPr>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anchor="ctr">
            <a:normAutofit/>
          </a:bodyPr>
          <a:lstStyle/>
          <a:p>
            <a:pPr algn="ctr"/>
            <a:r>
              <a:rPr lang="en-US" sz="2400">
                <a:solidFill>
                  <a:srgbClr val="FFFFFF"/>
                </a:solidFill>
              </a:rPr>
              <a:t>How can you increase your breastfeeding knowledge and skills?</a:t>
            </a:r>
          </a:p>
        </p:txBody>
      </p:sp>
    </p:spTree>
    <p:extLst>
      <p:ext uri="{BB962C8B-B14F-4D97-AF65-F5344CB8AC3E}">
        <p14:creationId xmlns:p14="http://schemas.microsoft.com/office/powerpoint/2010/main" val="421285946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9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7" name="Freeform: Shape 36">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678E9F6D-876B-4BDE-8395-166600BB828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4140055" y="1176793"/>
            <a:ext cx="3654798" cy="4548146"/>
          </a:xfrm>
          <a:prstGeom prst="rect">
            <a:avLst/>
          </a:prstGeom>
        </p:spPr>
      </p:pic>
      <p:sp>
        <p:nvSpPr>
          <p:cNvPr id="9" name="Rectangle 8">
            <a:extLst>
              <a:ext uri="{FF2B5EF4-FFF2-40B4-BE49-F238E27FC236}">
                <a16:creationId xmlns:a16="http://schemas.microsoft.com/office/drawing/2014/main" id="{5585CE59-F371-4BBE-80A1-1A544F029BB7}"/>
              </a:ext>
            </a:extLst>
          </p:cNvPr>
          <p:cNvSpPr/>
          <p:nvPr/>
        </p:nvSpPr>
        <p:spPr>
          <a:xfrm>
            <a:off x="198895" y="5681207"/>
            <a:ext cx="11794209" cy="523220"/>
          </a:xfrm>
          <a:prstGeom prst="rect">
            <a:avLst/>
          </a:prstGeom>
        </p:spPr>
        <p:txBody>
          <a:bodyPr wrap="square">
            <a:spAutoFit/>
          </a:bodyPr>
          <a:lstStyle/>
          <a:p>
            <a:pPr lvl="0"/>
            <a:r>
              <a:rPr lang="en-US" sz="2800" dirty="0"/>
              <a:t>Attend</a:t>
            </a:r>
            <a:r>
              <a:rPr lang="en-US" sz="2800" b="1" dirty="0"/>
              <a:t> Breastfeeding Basics</a:t>
            </a:r>
            <a:r>
              <a:rPr lang="en-US" sz="2800" dirty="0"/>
              <a:t> within one year of hire </a:t>
            </a:r>
          </a:p>
        </p:txBody>
      </p:sp>
    </p:spTree>
    <p:extLst>
      <p:ext uri="{BB962C8B-B14F-4D97-AF65-F5344CB8AC3E}">
        <p14:creationId xmlns:p14="http://schemas.microsoft.com/office/powerpoint/2010/main" val="1325526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2B3290-8427-4969-803A-2469FDE0AE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6492" y="819097"/>
            <a:ext cx="7009396" cy="3942800"/>
          </a:xfrm>
          <a:prstGeom prst="rect">
            <a:avLst/>
          </a:prstGeom>
        </p:spPr>
      </p:pic>
      <p:cxnSp>
        <p:nvCxnSpPr>
          <p:cNvPr id="19" name="Straight Connector 18">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a:solidFill>
              <a:srgbClr val="CA943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E27167-F09A-4ED7-85A0-8025F199F15D}"/>
              </a:ext>
            </a:extLst>
          </p:cNvPr>
          <p:cNvSpPr>
            <a:spLocks noGrp="1"/>
          </p:cNvSpPr>
          <p:nvPr>
            <p:ph idx="4294967295"/>
          </p:nvPr>
        </p:nvSpPr>
        <p:spPr>
          <a:xfrm>
            <a:off x="340875" y="5320005"/>
            <a:ext cx="11851105" cy="1309395"/>
          </a:xfrm>
        </p:spPr>
        <p:txBody>
          <a:bodyPr>
            <a:normAutofit/>
          </a:bodyPr>
          <a:lstStyle/>
          <a:p>
            <a:pPr marL="0" indent="0">
              <a:buNone/>
            </a:pPr>
            <a:r>
              <a:rPr lang="en-US" dirty="0"/>
              <a:t>Watch </a:t>
            </a:r>
            <a:r>
              <a:rPr lang="en-US" b="1" dirty="0"/>
              <a:t>Great Lakes Breastfeeding Webinars </a:t>
            </a:r>
            <a:r>
              <a:rPr lang="en-US" dirty="0"/>
              <a:t>Access at MiBreastfeeding.org.  Provides contact hours for nurses, social workers, dietitians and IBCLC/CLC. </a:t>
            </a:r>
          </a:p>
          <a:p>
            <a:pPr marL="0" indent="0">
              <a:buNone/>
            </a:pPr>
            <a:endParaRPr lang="en-US" dirty="0"/>
          </a:p>
          <a:p>
            <a:endParaRPr lang="en-US" dirty="0"/>
          </a:p>
        </p:txBody>
      </p:sp>
    </p:spTree>
    <p:extLst>
      <p:ext uri="{BB962C8B-B14F-4D97-AF65-F5344CB8AC3E}">
        <p14:creationId xmlns:p14="http://schemas.microsoft.com/office/powerpoint/2010/main" val="2718465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6E4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3F9699F-B3CA-4DFC-B690-4969AAC7BD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4339" y="3835625"/>
            <a:ext cx="4086611" cy="2727812"/>
          </a:xfrm>
          <a:prstGeom prst="rect">
            <a:avLst/>
          </a:prstGeom>
        </p:spPr>
      </p:pic>
      <p:sp>
        <p:nvSpPr>
          <p:cNvPr id="3" name="Content Placeholder 2">
            <a:extLst>
              <a:ext uri="{FF2B5EF4-FFF2-40B4-BE49-F238E27FC236}">
                <a16:creationId xmlns:a16="http://schemas.microsoft.com/office/drawing/2014/main" id="{38E27167-F09A-4ED7-85A0-8025F199F15D}"/>
              </a:ext>
            </a:extLst>
          </p:cNvPr>
          <p:cNvSpPr>
            <a:spLocks noGrp="1"/>
          </p:cNvSpPr>
          <p:nvPr>
            <p:ph idx="4294967295"/>
          </p:nvPr>
        </p:nvSpPr>
        <p:spPr>
          <a:xfrm>
            <a:off x="2945500" y="1156898"/>
            <a:ext cx="6222775" cy="4351338"/>
          </a:xfrm>
        </p:spPr>
        <p:txBody>
          <a:bodyPr>
            <a:normAutofit/>
          </a:bodyPr>
          <a:lstStyle/>
          <a:p>
            <a:pPr marL="0" indent="0" algn="ctr">
              <a:buNone/>
            </a:pPr>
            <a:r>
              <a:rPr lang="en-US" dirty="0"/>
              <a:t>Take advantage of our advanced </a:t>
            </a:r>
          </a:p>
          <a:p>
            <a:pPr marL="0" indent="0" algn="ctr">
              <a:buNone/>
            </a:pPr>
            <a:r>
              <a:rPr lang="en-US" dirty="0"/>
              <a:t>breastfeeding training options:</a:t>
            </a:r>
          </a:p>
          <a:p>
            <a:r>
              <a:rPr lang="en-US" dirty="0"/>
              <a:t>CLS (certified lactation specialist) </a:t>
            </a:r>
          </a:p>
          <a:p>
            <a:r>
              <a:rPr lang="en-US" dirty="0"/>
              <a:t>LCE (lactation counselor educator)</a:t>
            </a:r>
          </a:p>
          <a:p>
            <a:r>
              <a:rPr lang="en-US" dirty="0"/>
              <a:t>Book Club</a:t>
            </a:r>
          </a:p>
        </p:txBody>
      </p:sp>
    </p:spTree>
    <p:extLst>
      <p:ext uri="{BB962C8B-B14F-4D97-AF65-F5344CB8AC3E}">
        <p14:creationId xmlns:p14="http://schemas.microsoft.com/office/powerpoint/2010/main" val="1232194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4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88F9E7-9827-4015-A9E9-2AC8EEF5E4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293" y="643467"/>
            <a:ext cx="4303647" cy="5571066"/>
          </a:xfrm>
          <a:prstGeom prst="rect">
            <a:avLst/>
          </a:prstGeom>
        </p:spPr>
      </p:pic>
      <p:sp>
        <p:nvSpPr>
          <p:cNvPr id="3" name="Content Placeholder 2">
            <a:extLst>
              <a:ext uri="{FF2B5EF4-FFF2-40B4-BE49-F238E27FC236}">
                <a16:creationId xmlns:a16="http://schemas.microsoft.com/office/drawing/2014/main" id="{38E27167-F09A-4ED7-85A0-8025F199F15D}"/>
              </a:ext>
            </a:extLst>
          </p:cNvPr>
          <p:cNvSpPr>
            <a:spLocks noGrp="1"/>
          </p:cNvSpPr>
          <p:nvPr>
            <p:ph idx="4294967295"/>
          </p:nvPr>
        </p:nvSpPr>
        <p:spPr>
          <a:xfrm>
            <a:off x="658536" y="1453666"/>
            <a:ext cx="6389757" cy="4351338"/>
          </a:xfrm>
        </p:spPr>
        <p:txBody>
          <a:bodyPr>
            <a:normAutofit/>
          </a:bodyPr>
          <a:lstStyle/>
          <a:p>
            <a:pPr marL="0" indent="0">
              <a:buNone/>
            </a:pPr>
            <a:r>
              <a:rPr lang="en-US" dirty="0"/>
              <a:t>Attend Building Bridges training </a:t>
            </a:r>
          </a:p>
          <a:p>
            <a:endParaRPr lang="en-US" b="1" dirty="0"/>
          </a:p>
        </p:txBody>
      </p:sp>
    </p:spTree>
    <p:extLst>
      <p:ext uri="{BB962C8B-B14F-4D97-AF65-F5344CB8AC3E}">
        <p14:creationId xmlns:p14="http://schemas.microsoft.com/office/powerpoint/2010/main" val="301729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2506-FD7C-4512-A160-3462E4FE298D}"/>
              </a:ext>
            </a:extLst>
          </p:cNvPr>
          <p:cNvSpPr>
            <a:spLocks noGrp="1"/>
          </p:cNvSpPr>
          <p:nvPr>
            <p:ph type="title"/>
          </p:nvPr>
        </p:nvSpPr>
        <p:spPr/>
        <p:txBody>
          <a:bodyPr>
            <a:normAutofit/>
          </a:bodyPr>
          <a:lstStyle/>
          <a:p>
            <a:pPr algn="ctr"/>
            <a:r>
              <a:rPr lang="en-US" sz="4800" dirty="0">
                <a:solidFill>
                  <a:schemeClr val="accent1">
                    <a:lumMod val="75000"/>
                  </a:schemeClr>
                </a:solidFill>
              </a:rPr>
              <a:t>What will we cover today? </a:t>
            </a:r>
          </a:p>
        </p:txBody>
      </p:sp>
      <p:sp>
        <p:nvSpPr>
          <p:cNvPr id="3" name="Content Placeholder 2">
            <a:extLst>
              <a:ext uri="{FF2B5EF4-FFF2-40B4-BE49-F238E27FC236}">
                <a16:creationId xmlns:a16="http://schemas.microsoft.com/office/drawing/2014/main" id="{D35E8DF5-7DB0-410B-A3A8-2B80677AA41C}"/>
              </a:ext>
            </a:extLst>
          </p:cNvPr>
          <p:cNvSpPr>
            <a:spLocks noGrp="1"/>
          </p:cNvSpPr>
          <p:nvPr>
            <p:ph idx="1"/>
          </p:nvPr>
        </p:nvSpPr>
        <p:spPr>
          <a:xfrm>
            <a:off x="838200" y="1825625"/>
            <a:ext cx="10515600" cy="4667250"/>
          </a:xfrm>
        </p:spPr>
        <p:txBody>
          <a:bodyPr/>
          <a:lstStyle/>
          <a:p>
            <a:r>
              <a:rPr lang="en-US" b="1" dirty="0">
                <a:solidFill>
                  <a:schemeClr val="accent1">
                    <a:lumMod val="75000"/>
                  </a:schemeClr>
                </a:solidFill>
              </a:rPr>
              <a:t>Breastfeeding benefits</a:t>
            </a:r>
          </a:p>
          <a:p>
            <a:r>
              <a:rPr lang="en-US" dirty="0"/>
              <a:t>Data and Statistics</a:t>
            </a:r>
          </a:p>
          <a:p>
            <a:r>
              <a:rPr lang="en-US" dirty="0"/>
              <a:t>Policies</a:t>
            </a:r>
          </a:p>
          <a:p>
            <a:r>
              <a:rPr lang="en-US" dirty="0"/>
              <a:t>Management Evaluations (ME) </a:t>
            </a:r>
          </a:p>
          <a:p>
            <a:r>
              <a:rPr lang="en-US" dirty="0"/>
              <a:t>Documentation in MI-WIC</a:t>
            </a:r>
          </a:p>
          <a:p>
            <a:r>
              <a:rPr lang="en-US" dirty="0"/>
              <a:t>Role of the CPA in promotion of exclusive breastfeeding</a:t>
            </a:r>
          </a:p>
          <a:p>
            <a:r>
              <a:rPr lang="en-US" dirty="0"/>
              <a:t>Food Packages</a:t>
            </a:r>
          </a:p>
          <a:p>
            <a:r>
              <a:rPr lang="en-US" dirty="0"/>
              <a:t>Website</a:t>
            </a:r>
          </a:p>
          <a:p>
            <a:endParaRPr lang="en-US" dirty="0"/>
          </a:p>
        </p:txBody>
      </p:sp>
    </p:spTree>
    <p:extLst>
      <p:ext uri="{BB962C8B-B14F-4D97-AF65-F5344CB8AC3E}">
        <p14:creationId xmlns:p14="http://schemas.microsoft.com/office/powerpoint/2010/main" val="396384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27167-F09A-4ED7-85A0-8025F199F15D}"/>
              </a:ext>
            </a:extLst>
          </p:cNvPr>
          <p:cNvSpPr>
            <a:spLocks noGrp="1"/>
          </p:cNvSpPr>
          <p:nvPr>
            <p:ph idx="4294967295"/>
          </p:nvPr>
        </p:nvSpPr>
        <p:spPr>
          <a:xfrm>
            <a:off x="409073" y="1721311"/>
            <a:ext cx="7086602" cy="4351338"/>
          </a:xfrm>
        </p:spPr>
        <p:txBody>
          <a:bodyPr>
            <a:normAutofit/>
          </a:bodyPr>
          <a:lstStyle/>
          <a:p>
            <a:pPr marL="0" indent="0">
              <a:buNone/>
            </a:pPr>
            <a:r>
              <a:rPr lang="en-US" dirty="0"/>
              <a:t>Watch one-hour </a:t>
            </a:r>
            <a:r>
              <a:rPr lang="en-US" dirty="0">
                <a:hlinkClick r:id="rId3"/>
              </a:rPr>
              <a:t>Coffective overview video</a:t>
            </a:r>
            <a:r>
              <a:rPr lang="en-US" dirty="0"/>
              <a:t>, asap.</a:t>
            </a:r>
          </a:p>
          <a:p>
            <a:pPr marL="0" indent="0">
              <a:buNone/>
            </a:pPr>
            <a:endParaRPr lang="en-US" dirty="0"/>
          </a:p>
          <a:p>
            <a:pPr marL="0" indent="0">
              <a:buNone/>
            </a:pPr>
            <a:r>
              <a:rPr lang="en-US" dirty="0"/>
              <a:t>Watch all 5 Coffective modules within next 3 months.</a:t>
            </a:r>
          </a:p>
          <a:p>
            <a:pPr marL="0" indent="0">
              <a:buNone/>
            </a:pPr>
            <a:endParaRPr lang="en-US" dirty="0"/>
          </a:p>
          <a:p>
            <a:pPr marL="0" indent="0">
              <a:buNone/>
            </a:pPr>
            <a:endParaRPr lang="en-US" dirty="0"/>
          </a:p>
          <a:p>
            <a:pPr marL="0" indent="0">
              <a:buNone/>
            </a:pPr>
            <a:endParaRPr lang="en-US" dirty="0"/>
          </a:p>
          <a:p>
            <a:endParaRPr lang="en-US" dirty="0"/>
          </a:p>
        </p:txBody>
      </p:sp>
      <p:pic>
        <p:nvPicPr>
          <p:cNvPr id="7" name="Picture 6">
            <a:extLst>
              <a:ext uri="{FF2B5EF4-FFF2-40B4-BE49-F238E27FC236}">
                <a16:creationId xmlns:a16="http://schemas.microsoft.com/office/drawing/2014/main" id="{E0F5F7D7-D352-4DD4-A15A-990708735F3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07202" y="4417018"/>
            <a:ext cx="4498132" cy="1565328"/>
          </a:xfrm>
          <a:prstGeom prst="rect">
            <a:avLst/>
          </a:prstGeom>
        </p:spPr>
      </p:pic>
      <p:pic>
        <p:nvPicPr>
          <p:cNvPr id="4" name="Picture 3">
            <a:extLst>
              <a:ext uri="{FF2B5EF4-FFF2-40B4-BE49-F238E27FC236}">
                <a16:creationId xmlns:a16="http://schemas.microsoft.com/office/drawing/2014/main" id="{A45D6619-CBE7-4327-8095-5694B8209E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0683" y="108284"/>
            <a:ext cx="3800474" cy="2852737"/>
          </a:xfrm>
          <a:prstGeom prst="rect">
            <a:avLst/>
          </a:prstGeom>
        </p:spPr>
      </p:pic>
    </p:spTree>
    <p:extLst>
      <p:ext uri="{BB962C8B-B14F-4D97-AF65-F5344CB8AC3E}">
        <p14:creationId xmlns:p14="http://schemas.microsoft.com/office/powerpoint/2010/main" val="3164432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3EBDDB-15F1-41A5-80F5-DE33C56F84A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How can you support breastfeeding in your clinic?</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1DEE3B7-AF16-4244-89F4-378FA60377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53822" y="1221149"/>
            <a:ext cx="6553545" cy="4423643"/>
          </a:xfrm>
          <a:prstGeom prst="rect">
            <a:avLst/>
          </a:prstGeom>
        </p:spPr>
      </p:pic>
    </p:spTree>
    <p:extLst>
      <p:ext uri="{BB962C8B-B14F-4D97-AF65-F5344CB8AC3E}">
        <p14:creationId xmlns:p14="http://schemas.microsoft.com/office/powerpoint/2010/main" val="2002017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34E44D-A5AF-41E6-8B3A-BEB5D93FA8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7641" y="643466"/>
            <a:ext cx="5599062" cy="5571067"/>
          </a:xfrm>
          <a:prstGeom prst="rect">
            <a:avLst/>
          </a:prstGeom>
        </p:spPr>
      </p:pic>
      <p:sp>
        <p:nvSpPr>
          <p:cNvPr id="3" name="Content Placeholder 2">
            <a:extLst>
              <a:ext uri="{FF2B5EF4-FFF2-40B4-BE49-F238E27FC236}">
                <a16:creationId xmlns:a16="http://schemas.microsoft.com/office/drawing/2014/main" id="{38E27167-F09A-4ED7-85A0-8025F199F15D}"/>
              </a:ext>
            </a:extLst>
          </p:cNvPr>
          <p:cNvSpPr>
            <a:spLocks noGrp="1"/>
          </p:cNvSpPr>
          <p:nvPr>
            <p:ph idx="4294967295"/>
          </p:nvPr>
        </p:nvSpPr>
        <p:spPr>
          <a:xfrm>
            <a:off x="305297" y="2383564"/>
            <a:ext cx="5982343" cy="1491012"/>
          </a:xfrm>
        </p:spPr>
        <p:txBody>
          <a:bodyPr>
            <a:normAutofit fontScale="85000" lnSpcReduction="10000"/>
          </a:bodyPr>
          <a:lstStyle/>
          <a:p>
            <a:pPr marL="0" indent="0">
              <a:buNone/>
            </a:pPr>
            <a:r>
              <a:rPr lang="en-US" dirty="0"/>
              <a:t>Know which breastfeeding education materials are available.</a:t>
            </a:r>
          </a:p>
          <a:p>
            <a:pPr marL="0" indent="0">
              <a:buNone/>
            </a:pPr>
            <a:r>
              <a:rPr lang="en-US" dirty="0">
                <a:hlinkClick r:id="rId4"/>
              </a:rPr>
              <a:t>https://www.michigan.gov/mdhhs/0,5885,7-339-71547_4910_19205-493743--,00.html</a:t>
            </a:r>
            <a:endParaRPr lang="en-US" dirty="0"/>
          </a:p>
          <a:p>
            <a:pPr marL="0" indent="0">
              <a:buNone/>
            </a:pPr>
            <a:endParaRPr lang="en-US" dirty="0"/>
          </a:p>
        </p:txBody>
      </p:sp>
    </p:spTree>
    <p:extLst>
      <p:ext uri="{BB962C8B-B14F-4D97-AF65-F5344CB8AC3E}">
        <p14:creationId xmlns:p14="http://schemas.microsoft.com/office/powerpoint/2010/main" val="2810943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5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5B4E0D4-B100-4F72-8185-14AE7BEB21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1925" y="643467"/>
            <a:ext cx="4317574" cy="5571066"/>
          </a:xfrm>
          <a:prstGeom prst="rect">
            <a:avLst/>
          </a:prstGeom>
        </p:spPr>
      </p:pic>
      <p:sp>
        <p:nvSpPr>
          <p:cNvPr id="3" name="Content Placeholder 2">
            <a:extLst>
              <a:ext uri="{FF2B5EF4-FFF2-40B4-BE49-F238E27FC236}">
                <a16:creationId xmlns:a16="http://schemas.microsoft.com/office/drawing/2014/main" id="{38E27167-F09A-4ED7-85A0-8025F199F15D}"/>
              </a:ext>
            </a:extLst>
          </p:cNvPr>
          <p:cNvSpPr>
            <a:spLocks noGrp="1"/>
          </p:cNvSpPr>
          <p:nvPr>
            <p:ph idx="4294967295"/>
          </p:nvPr>
        </p:nvSpPr>
        <p:spPr>
          <a:xfrm>
            <a:off x="619934" y="2200315"/>
            <a:ext cx="5335496" cy="2353577"/>
          </a:xfrm>
        </p:spPr>
        <p:txBody>
          <a:bodyPr>
            <a:normAutofit fontScale="92500" lnSpcReduction="10000"/>
          </a:bodyPr>
          <a:lstStyle/>
          <a:p>
            <a:pPr marL="0" indent="0">
              <a:buNone/>
            </a:pPr>
            <a:r>
              <a:rPr lang="en-US" dirty="0"/>
              <a:t>Know which Coffective materials are available and how to obtain them.</a:t>
            </a:r>
          </a:p>
          <a:p>
            <a:pPr marL="0" indent="0">
              <a:buNone/>
            </a:pPr>
            <a:r>
              <a:rPr lang="en-US" dirty="0">
                <a:hlinkClick r:id="rId4"/>
              </a:rPr>
              <a:t>https://www.michigan.gov/documents/mihp/Coffective_Materials_Available_to_MI_WIC_agencies_659433_7.pdf</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748522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7F99922-3E29-4251-A542-1FC5C9079EF1}"/>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a:solidFill>
                  <a:srgbClr val="FFFFFF"/>
                </a:solidFill>
                <a:latin typeface="+mj-lt"/>
                <a:ea typeface="+mj-ea"/>
                <a:cs typeface="+mj-cs"/>
              </a:rPr>
              <a:t>Create a clinic environment that supports breastfeeding families</a:t>
            </a:r>
          </a:p>
        </p:txBody>
      </p:sp>
      <p:cxnSp>
        <p:nvCxnSpPr>
          <p:cNvPr id="23" name="Straight Connector 2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F64027F-80FB-463F-ACA8-5B4870FE7C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567" y="2604724"/>
            <a:ext cx="5455917" cy="3641824"/>
          </a:xfrm>
          <a:prstGeom prst="rect">
            <a:avLst/>
          </a:prstGeom>
        </p:spPr>
      </p:pic>
      <p:cxnSp>
        <p:nvCxnSpPr>
          <p:cNvPr id="18" name="Straight Connector 2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786669B-521A-40DE-8E92-7841968260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30518" y="2426818"/>
            <a:ext cx="3685027" cy="3997637"/>
          </a:xfrm>
          <a:prstGeom prst="rect">
            <a:avLst/>
          </a:prstGeom>
        </p:spPr>
      </p:pic>
    </p:spTree>
    <p:extLst>
      <p:ext uri="{BB962C8B-B14F-4D97-AF65-F5344CB8AC3E}">
        <p14:creationId xmlns:p14="http://schemas.microsoft.com/office/powerpoint/2010/main" val="1522760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5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00" name="Rectangle 12"/>
          <p:cNvSpPr>
            <a:spLocks noGrp="1" noChangeArrowheads="1"/>
          </p:cNvSpPr>
          <p:nvPr>
            <p:ph type="title" idx="4294967295"/>
          </p:nvPr>
        </p:nvSpPr>
        <p:spPr>
          <a:xfrm>
            <a:off x="524256" y="4767072"/>
            <a:ext cx="6594189" cy="1625210"/>
          </a:xfrm>
        </p:spPr>
        <p:txBody>
          <a:bodyPr vert="horz" lIns="91440" tIns="45720" rIns="91440" bIns="45720" rtlCol="0" anchor="ctr">
            <a:normAutofit/>
          </a:bodyPr>
          <a:lstStyle/>
          <a:p>
            <a:pPr algn="r">
              <a:defRPr/>
            </a:pPr>
            <a:r>
              <a:rPr lang="en-US" b="1">
                <a:solidFill>
                  <a:srgbClr val="FFFFFF"/>
                </a:solidFill>
                <a:effectLst>
                  <a:outerShdw blurRad="38100" dist="38100" dir="2700000" algn="tl">
                    <a:srgbClr val="C0C0C0"/>
                  </a:outerShdw>
                </a:effectLst>
              </a:rPr>
              <a:t>Determining Progress &amp; Problem-solving</a:t>
            </a:r>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ectangle 13"/>
          <p:cNvSpPr>
            <a:spLocks noGrp="1" noChangeArrowheads="1"/>
          </p:cNvSpPr>
          <p:nvPr>
            <p:ph type="body" idx="4294967295"/>
          </p:nvPr>
        </p:nvSpPr>
        <p:spPr>
          <a:xfrm>
            <a:off x="7935132" y="511444"/>
            <a:ext cx="3732611" cy="5880838"/>
          </a:xfrm>
        </p:spPr>
        <p:txBody>
          <a:bodyPr vert="horz" lIns="91440" tIns="45720" rIns="91440" bIns="45720" rtlCol="0" anchor="ctr">
            <a:normAutofit/>
          </a:bodyPr>
          <a:lstStyle/>
          <a:p>
            <a:r>
              <a:rPr lang="en-US" sz="2400" dirty="0">
                <a:solidFill>
                  <a:srgbClr val="FFFFFF"/>
                </a:solidFill>
              </a:rPr>
              <a:t>Ask open-ended questions </a:t>
            </a:r>
          </a:p>
          <a:p>
            <a:pPr lvl="1"/>
            <a:r>
              <a:rPr lang="en-US" dirty="0">
                <a:solidFill>
                  <a:srgbClr val="FFFFFF"/>
                </a:solidFill>
              </a:rPr>
              <a:t>How?</a:t>
            </a:r>
          </a:p>
          <a:p>
            <a:pPr lvl="1"/>
            <a:r>
              <a:rPr lang="en-US" dirty="0">
                <a:solidFill>
                  <a:srgbClr val="FFFFFF"/>
                </a:solidFill>
              </a:rPr>
              <a:t>What?</a:t>
            </a:r>
          </a:p>
          <a:p>
            <a:pPr lvl="1"/>
            <a:r>
              <a:rPr lang="en-US" dirty="0">
                <a:solidFill>
                  <a:srgbClr val="FFFFFF"/>
                </a:solidFill>
              </a:rPr>
              <a:t>When?</a:t>
            </a:r>
          </a:p>
          <a:p>
            <a:pPr lvl="1"/>
            <a:r>
              <a:rPr lang="en-US" dirty="0">
                <a:solidFill>
                  <a:srgbClr val="FFFFFF"/>
                </a:solidFill>
              </a:rPr>
              <a:t>Where?</a:t>
            </a:r>
          </a:p>
          <a:p>
            <a:r>
              <a:rPr lang="en-US" sz="2400" dirty="0">
                <a:solidFill>
                  <a:srgbClr val="FFFFFF"/>
                </a:solidFill>
              </a:rPr>
              <a:t>Assess</a:t>
            </a:r>
          </a:p>
          <a:p>
            <a:r>
              <a:rPr lang="en-US" sz="2400" dirty="0">
                <a:solidFill>
                  <a:srgbClr val="FFFFFF"/>
                </a:solidFill>
              </a:rPr>
              <a:t>Affirm Feelings/</a:t>
            </a:r>
          </a:p>
          <a:p>
            <a:r>
              <a:rPr lang="en-US" sz="2400" dirty="0">
                <a:solidFill>
                  <a:srgbClr val="FFFFFF"/>
                </a:solidFill>
              </a:rPr>
              <a:t>	validate concerns</a:t>
            </a:r>
          </a:p>
          <a:p>
            <a:r>
              <a:rPr lang="en-US" sz="2400" dirty="0">
                <a:solidFill>
                  <a:srgbClr val="FFFFFF"/>
                </a:solidFill>
              </a:rPr>
              <a:t>Educate</a:t>
            </a:r>
          </a:p>
          <a:p>
            <a:r>
              <a:rPr lang="en-US" sz="2400" dirty="0">
                <a:solidFill>
                  <a:srgbClr val="FFFFFF"/>
                </a:solidFill>
              </a:rPr>
              <a:t>Problem-solve</a:t>
            </a:r>
          </a:p>
          <a:p>
            <a:r>
              <a:rPr lang="en-US" sz="2400" dirty="0">
                <a:solidFill>
                  <a:srgbClr val="FFFFFF"/>
                </a:solidFill>
              </a:rPr>
              <a:t>Identify other supports</a:t>
            </a:r>
            <a:endParaRPr lang="en-US" sz="1400" dirty="0">
              <a:solidFill>
                <a:srgbClr val="FFFFFF"/>
              </a:solidFill>
            </a:endParaRPr>
          </a:p>
        </p:txBody>
      </p:sp>
      <p:sp>
        <p:nvSpPr>
          <p:cNvPr id="14338" name="Slide Number Placeholder 5"/>
          <p:cNvSpPr>
            <a:spLocks noGrp="1"/>
          </p:cNvSpPr>
          <p:nvPr>
            <p:ph type="sldNum" sz="quarter" idx="12"/>
          </p:nvPr>
        </p:nvSpPr>
        <p:spPr>
          <a:xfrm>
            <a:off x="10837333" y="6535157"/>
            <a:ext cx="973667"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Aft>
                <a:spcPts val="600"/>
              </a:spcAft>
              <a:defRPr/>
            </a:pPr>
            <a:fld id="{5B91DED0-1B9A-4A02-ADDD-7B9876D639F3}" type="slidenum">
              <a:rPr lang="en-US">
                <a:solidFill>
                  <a:prstClr val="black">
                    <a:tint val="75000"/>
                  </a:prstClr>
                </a:solidFill>
                <a:latin typeface="Calibri" panose="020F0502020204030204"/>
              </a:rPr>
              <a:pPr>
                <a:spcAft>
                  <a:spcPts val="600"/>
                </a:spcAft>
                <a:defRPr/>
              </a:pPr>
              <a:t>35</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290029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986" name="Title 4"/>
          <p:cNvSpPr>
            <a:spLocks noGrp="1"/>
          </p:cNvSpPr>
          <p:nvPr>
            <p:ph type="title"/>
          </p:nvPr>
        </p:nvSpPr>
        <p:spPr>
          <a:xfrm>
            <a:off x="139486" y="0"/>
            <a:ext cx="6943023" cy="1325563"/>
          </a:xfrm>
        </p:spPr>
        <p:txBody>
          <a:bodyPr vert="horz" lIns="91440" tIns="45720" rIns="91440" bIns="45720" rtlCol="0" anchor="ctr">
            <a:normAutofit/>
          </a:bodyPr>
          <a:lstStyle/>
          <a:p>
            <a:r>
              <a:rPr lang="en-US" dirty="0"/>
              <a:t>WIC Breastfeeding Support Services</a:t>
            </a:r>
          </a:p>
        </p:txBody>
      </p:sp>
      <p:sp>
        <p:nvSpPr>
          <p:cNvPr id="41987" name="Text Placeholder 6"/>
          <p:cNvSpPr>
            <a:spLocks noGrp="1"/>
          </p:cNvSpPr>
          <p:nvPr>
            <p:ph type="body" sz="half" idx="2"/>
          </p:nvPr>
        </p:nvSpPr>
        <p:spPr>
          <a:xfrm>
            <a:off x="233692" y="1325563"/>
            <a:ext cx="6943022" cy="5051174"/>
          </a:xfrm>
        </p:spPr>
        <p:txBody>
          <a:bodyPr vert="horz" lIns="91440" tIns="45720" rIns="91440" bIns="45720" rtlCol="0" anchor="t">
            <a:normAutofit/>
          </a:bodyPr>
          <a:lstStyle/>
          <a:p>
            <a:pPr marL="0" indent="0">
              <a:buNone/>
            </a:pPr>
            <a:r>
              <a:rPr lang="en-US" b="1" dirty="0">
                <a:solidFill>
                  <a:srgbClr val="FF0066"/>
                </a:solidFill>
              </a:rPr>
              <a:t>CPAs</a:t>
            </a:r>
          </a:p>
          <a:p>
            <a:r>
              <a:rPr lang="en-US" dirty="0"/>
              <a:t>Assess, provide support and refer</a:t>
            </a:r>
          </a:p>
          <a:p>
            <a:pPr marL="0" indent="0">
              <a:buNone/>
            </a:pPr>
            <a:r>
              <a:rPr lang="en-US" b="1" dirty="0">
                <a:solidFill>
                  <a:srgbClr val="FF0066"/>
                </a:solidFill>
              </a:rPr>
              <a:t>PEER COUNSELORS</a:t>
            </a:r>
          </a:p>
          <a:p>
            <a:r>
              <a:rPr lang="en-US" dirty="0"/>
              <a:t>Role model for breastfeeding </a:t>
            </a:r>
          </a:p>
          <a:p>
            <a:r>
              <a:rPr lang="en-US" dirty="0"/>
              <a:t>Gives mother-to-mother support</a:t>
            </a:r>
          </a:p>
          <a:p>
            <a:r>
              <a:rPr lang="en-US" dirty="0"/>
              <a:t>Provide BF support within their scope of practice</a:t>
            </a:r>
          </a:p>
          <a:p>
            <a:pPr marL="0" indent="0">
              <a:buNone/>
            </a:pPr>
            <a:r>
              <a:rPr lang="en-US" b="1" dirty="0">
                <a:solidFill>
                  <a:srgbClr val="FF0066"/>
                </a:solidFill>
              </a:rPr>
              <a:t>BF CREDENTIALED STAFF </a:t>
            </a:r>
            <a:r>
              <a:rPr lang="en-US" dirty="0"/>
              <a:t>(CLS, CLC, IBCLC) can provide further assistance for WIC families</a:t>
            </a:r>
          </a:p>
        </p:txBody>
      </p:sp>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88"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41274"/>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986" name="Title 4"/>
          <p:cNvSpPr>
            <a:spLocks noGrp="1"/>
          </p:cNvSpPr>
          <p:nvPr>
            <p:ph type="title"/>
          </p:nvPr>
        </p:nvSpPr>
        <p:spPr>
          <a:xfrm>
            <a:off x="168443" y="365126"/>
            <a:ext cx="3319378" cy="2233696"/>
          </a:xfrm>
        </p:spPr>
        <p:txBody>
          <a:bodyPr vert="horz" lIns="91440" tIns="45720" rIns="91440" bIns="45720" rtlCol="0" anchor="ctr">
            <a:normAutofit fontScale="90000"/>
          </a:bodyPr>
          <a:lstStyle/>
          <a:p>
            <a:r>
              <a:rPr lang="en-US" dirty="0"/>
              <a:t>Referral decision tree for breastfeeding support</a:t>
            </a:r>
          </a:p>
        </p:txBody>
      </p:sp>
      <p:graphicFrame>
        <p:nvGraphicFramePr>
          <p:cNvPr id="3" name="Diagram 2">
            <a:extLst>
              <a:ext uri="{FF2B5EF4-FFF2-40B4-BE49-F238E27FC236}">
                <a16:creationId xmlns:a16="http://schemas.microsoft.com/office/drawing/2014/main" id="{3D3C3C23-814F-4771-9EC4-D02BDCD3522D}"/>
              </a:ext>
            </a:extLst>
          </p:cNvPr>
          <p:cNvGraphicFramePr/>
          <p:nvPr>
            <p:extLst>
              <p:ext uri="{D42A27DB-BD31-4B8C-83A1-F6EECF244321}">
                <p14:modId xmlns:p14="http://schemas.microsoft.com/office/powerpoint/2010/main" val="1443397624"/>
              </p:ext>
            </p:extLst>
          </p:nvPr>
        </p:nvGraphicFramePr>
        <p:xfrm>
          <a:off x="1997243" y="469232"/>
          <a:ext cx="10026314" cy="5847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hought Bubble: Cloud 4">
            <a:extLst>
              <a:ext uri="{FF2B5EF4-FFF2-40B4-BE49-F238E27FC236}">
                <a16:creationId xmlns:a16="http://schemas.microsoft.com/office/drawing/2014/main" id="{C85311DE-BE40-4D27-B178-02310A44F733}"/>
              </a:ext>
            </a:extLst>
          </p:cNvPr>
          <p:cNvSpPr/>
          <p:nvPr/>
        </p:nvSpPr>
        <p:spPr>
          <a:xfrm>
            <a:off x="3014579" y="1679519"/>
            <a:ext cx="3543967" cy="162426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What should I do?</a:t>
            </a:r>
          </a:p>
          <a:p>
            <a:pPr algn="ctr"/>
            <a:r>
              <a:rPr lang="en-US" dirty="0"/>
              <a:t>Support or refer? Who should I refer to?</a:t>
            </a:r>
          </a:p>
        </p:txBody>
      </p:sp>
      <p:sp>
        <p:nvSpPr>
          <p:cNvPr id="6" name="TextBox 5">
            <a:extLst>
              <a:ext uri="{FF2B5EF4-FFF2-40B4-BE49-F238E27FC236}">
                <a16:creationId xmlns:a16="http://schemas.microsoft.com/office/drawing/2014/main" id="{2FF281FD-03F4-47C9-A863-2355C753DA65}"/>
              </a:ext>
            </a:extLst>
          </p:cNvPr>
          <p:cNvSpPr txBox="1"/>
          <p:nvPr/>
        </p:nvSpPr>
        <p:spPr>
          <a:xfrm>
            <a:off x="697832" y="4981073"/>
            <a:ext cx="4981073" cy="1015663"/>
          </a:xfrm>
          <a:prstGeom prst="rect">
            <a:avLst/>
          </a:prstGeom>
          <a:solidFill>
            <a:srgbClr val="FF0066"/>
          </a:solidFill>
        </p:spPr>
        <p:txBody>
          <a:bodyPr wrap="square" rtlCol="0">
            <a:spAutoFit/>
          </a:bodyPr>
          <a:lstStyle/>
          <a:p>
            <a:r>
              <a:rPr lang="en-US" sz="2000" dirty="0"/>
              <a:t>The CPA’s role is to assess breastfeeding problems, provide basic support and refer as necessary. </a:t>
            </a:r>
          </a:p>
        </p:txBody>
      </p:sp>
    </p:spTree>
    <p:extLst>
      <p:ext uri="{BB962C8B-B14F-4D97-AF65-F5344CB8AC3E}">
        <p14:creationId xmlns:p14="http://schemas.microsoft.com/office/powerpoint/2010/main" val="2324330984"/>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986" name="Title 4"/>
          <p:cNvSpPr>
            <a:spLocks noGrp="1"/>
          </p:cNvSpPr>
          <p:nvPr>
            <p:ph type="title"/>
          </p:nvPr>
        </p:nvSpPr>
        <p:spPr>
          <a:xfrm>
            <a:off x="168443" y="365126"/>
            <a:ext cx="3319378" cy="2233696"/>
          </a:xfrm>
        </p:spPr>
        <p:txBody>
          <a:bodyPr vert="horz" lIns="91440" tIns="45720" rIns="91440" bIns="45720" rtlCol="0" anchor="ctr">
            <a:normAutofit fontScale="90000"/>
          </a:bodyPr>
          <a:lstStyle/>
          <a:p>
            <a:r>
              <a:rPr lang="en-US" dirty="0"/>
              <a:t>Referral decision tree for breastfeeding support</a:t>
            </a:r>
          </a:p>
        </p:txBody>
      </p:sp>
      <p:graphicFrame>
        <p:nvGraphicFramePr>
          <p:cNvPr id="3" name="Diagram 2">
            <a:extLst>
              <a:ext uri="{FF2B5EF4-FFF2-40B4-BE49-F238E27FC236}">
                <a16:creationId xmlns:a16="http://schemas.microsoft.com/office/drawing/2014/main" id="{3D3C3C23-814F-4771-9EC4-D02BDCD3522D}"/>
              </a:ext>
            </a:extLst>
          </p:cNvPr>
          <p:cNvGraphicFramePr/>
          <p:nvPr>
            <p:extLst>
              <p:ext uri="{D42A27DB-BD31-4B8C-83A1-F6EECF244321}">
                <p14:modId xmlns:p14="http://schemas.microsoft.com/office/powerpoint/2010/main" val="1236237684"/>
              </p:ext>
            </p:extLst>
          </p:nvPr>
        </p:nvGraphicFramePr>
        <p:xfrm>
          <a:off x="1997243" y="469232"/>
          <a:ext cx="10026314" cy="5847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hought Bubble: Cloud 4">
            <a:extLst>
              <a:ext uri="{FF2B5EF4-FFF2-40B4-BE49-F238E27FC236}">
                <a16:creationId xmlns:a16="http://schemas.microsoft.com/office/drawing/2014/main" id="{C85311DE-BE40-4D27-B178-02310A44F733}"/>
              </a:ext>
            </a:extLst>
          </p:cNvPr>
          <p:cNvSpPr/>
          <p:nvPr/>
        </p:nvSpPr>
        <p:spPr>
          <a:xfrm>
            <a:off x="3014579" y="1679519"/>
            <a:ext cx="3543967" cy="162426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What should I do?</a:t>
            </a:r>
          </a:p>
          <a:p>
            <a:pPr algn="ctr"/>
            <a:r>
              <a:rPr lang="en-US" dirty="0"/>
              <a:t>Support or refer? Who should I refer to?</a:t>
            </a:r>
          </a:p>
        </p:txBody>
      </p:sp>
      <p:sp>
        <p:nvSpPr>
          <p:cNvPr id="2" name="Arrow: Right 1">
            <a:extLst>
              <a:ext uri="{FF2B5EF4-FFF2-40B4-BE49-F238E27FC236}">
                <a16:creationId xmlns:a16="http://schemas.microsoft.com/office/drawing/2014/main" id="{B5F6BAB6-4592-4A23-A31F-53FE7B429651}"/>
              </a:ext>
            </a:extLst>
          </p:cNvPr>
          <p:cNvSpPr/>
          <p:nvPr/>
        </p:nvSpPr>
        <p:spPr>
          <a:xfrm>
            <a:off x="9286373" y="772111"/>
            <a:ext cx="1816768" cy="70986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CPA or Peer</a:t>
            </a:r>
          </a:p>
        </p:txBody>
      </p:sp>
    </p:spTree>
    <p:extLst>
      <p:ext uri="{BB962C8B-B14F-4D97-AF65-F5344CB8AC3E}">
        <p14:creationId xmlns:p14="http://schemas.microsoft.com/office/powerpoint/2010/main" val="2715804092"/>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986" name="Title 4"/>
          <p:cNvSpPr>
            <a:spLocks noGrp="1"/>
          </p:cNvSpPr>
          <p:nvPr>
            <p:ph type="title"/>
          </p:nvPr>
        </p:nvSpPr>
        <p:spPr>
          <a:xfrm>
            <a:off x="168443" y="365126"/>
            <a:ext cx="3319378" cy="2233696"/>
          </a:xfrm>
        </p:spPr>
        <p:txBody>
          <a:bodyPr vert="horz" lIns="91440" tIns="45720" rIns="91440" bIns="45720" rtlCol="0" anchor="ctr">
            <a:normAutofit fontScale="90000"/>
          </a:bodyPr>
          <a:lstStyle/>
          <a:p>
            <a:r>
              <a:rPr lang="en-US" dirty="0"/>
              <a:t>Referral decision tree for breastfeeding support</a:t>
            </a:r>
          </a:p>
        </p:txBody>
      </p:sp>
      <p:graphicFrame>
        <p:nvGraphicFramePr>
          <p:cNvPr id="3" name="Diagram 2">
            <a:extLst>
              <a:ext uri="{FF2B5EF4-FFF2-40B4-BE49-F238E27FC236}">
                <a16:creationId xmlns:a16="http://schemas.microsoft.com/office/drawing/2014/main" id="{3D3C3C23-814F-4771-9EC4-D02BDCD3522D}"/>
              </a:ext>
            </a:extLst>
          </p:cNvPr>
          <p:cNvGraphicFramePr/>
          <p:nvPr>
            <p:extLst>
              <p:ext uri="{D42A27DB-BD31-4B8C-83A1-F6EECF244321}">
                <p14:modId xmlns:p14="http://schemas.microsoft.com/office/powerpoint/2010/main" val="127931098"/>
              </p:ext>
            </p:extLst>
          </p:nvPr>
        </p:nvGraphicFramePr>
        <p:xfrm>
          <a:off x="1997243" y="469232"/>
          <a:ext cx="10026314" cy="5847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hought Bubble: Cloud 4">
            <a:extLst>
              <a:ext uri="{FF2B5EF4-FFF2-40B4-BE49-F238E27FC236}">
                <a16:creationId xmlns:a16="http://schemas.microsoft.com/office/drawing/2014/main" id="{C85311DE-BE40-4D27-B178-02310A44F733}"/>
              </a:ext>
            </a:extLst>
          </p:cNvPr>
          <p:cNvSpPr/>
          <p:nvPr/>
        </p:nvSpPr>
        <p:spPr>
          <a:xfrm>
            <a:off x="3014579" y="1679519"/>
            <a:ext cx="3543967" cy="162426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What should I do?</a:t>
            </a:r>
          </a:p>
          <a:p>
            <a:pPr algn="ctr"/>
            <a:r>
              <a:rPr lang="en-US" dirty="0"/>
              <a:t>Support or refer? Who should I refer to?</a:t>
            </a:r>
          </a:p>
        </p:txBody>
      </p:sp>
      <p:sp>
        <p:nvSpPr>
          <p:cNvPr id="7" name="Arrow: Right 6">
            <a:extLst>
              <a:ext uri="{FF2B5EF4-FFF2-40B4-BE49-F238E27FC236}">
                <a16:creationId xmlns:a16="http://schemas.microsoft.com/office/drawing/2014/main" id="{F995AD12-B42A-4F27-A3A5-15E5222EFB6E}"/>
              </a:ext>
            </a:extLst>
          </p:cNvPr>
          <p:cNvSpPr/>
          <p:nvPr/>
        </p:nvSpPr>
        <p:spPr>
          <a:xfrm>
            <a:off x="9490910" y="2068876"/>
            <a:ext cx="2532647" cy="105989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BF Credentialed Staff </a:t>
            </a:r>
          </a:p>
        </p:txBody>
      </p:sp>
    </p:spTree>
    <p:extLst>
      <p:ext uri="{BB962C8B-B14F-4D97-AF65-F5344CB8AC3E}">
        <p14:creationId xmlns:p14="http://schemas.microsoft.com/office/powerpoint/2010/main" val="62841514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11CE62-AC31-4F90-8436-57BF53C0C65A}"/>
              </a:ext>
            </a:extLst>
          </p:cNvPr>
          <p:cNvSpPr>
            <a:spLocks noGrp="1"/>
          </p:cNvSpPr>
          <p:nvPr>
            <p:ph type="title"/>
          </p:nvPr>
        </p:nvSpPr>
        <p:spPr>
          <a:xfrm>
            <a:off x="863029" y="1012004"/>
            <a:ext cx="3416158" cy="4795408"/>
          </a:xfrm>
        </p:spPr>
        <p:txBody>
          <a:bodyPr>
            <a:normAutofit/>
          </a:bodyPr>
          <a:lstStyle/>
          <a:p>
            <a:r>
              <a:rPr lang="en-US" sz="4100" dirty="0">
                <a:solidFill>
                  <a:srgbClr val="FFFFFF"/>
                </a:solidFill>
              </a:rPr>
              <a:t>Why is it important to support breastfeeding?</a:t>
            </a:r>
          </a:p>
        </p:txBody>
      </p:sp>
      <p:graphicFrame>
        <p:nvGraphicFramePr>
          <p:cNvPr id="5" name="Content Placeholder 2">
            <a:extLst>
              <a:ext uri="{FF2B5EF4-FFF2-40B4-BE49-F238E27FC236}">
                <a16:creationId xmlns:a16="http://schemas.microsoft.com/office/drawing/2014/main" id="{54F46A7D-0B00-40AE-BB3C-7B162F353318}"/>
              </a:ext>
            </a:extLst>
          </p:cNvPr>
          <p:cNvGraphicFramePr>
            <a:graphicFrameLocks noGrp="1"/>
          </p:cNvGraphicFramePr>
          <p:nvPr>
            <p:ph idx="1"/>
            <p:extLst>
              <p:ext uri="{D42A27DB-BD31-4B8C-83A1-F6EECF244321}">
                <p14:modId xmlns:p14="http://schemas.microsoft.com/office/powerpoint/2010/main" val="129097313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02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986" name="Title 4"/>
          <p:cNvSpPr>
            <a:spLocks noGrp="1"/>
          </p:cNvSpPr>
          <p:nvPr>
            <p:ph type="title"/>
          </p:nvPr>
        </p:nvSpPr>
        <p:spPr>
          <a:xfrm>
            <a:off x="168443" y="365126"/>
            <a:ext cx="3319378" cy="2233696"/>
          </a:xfrm>
        </p:spPr>
        <p:txBody>
          <a:bodyPr vert="horz" lIns="91440" tIns="45720" rIns="91440" bIns="45720" rtlCol="0" anchor="ctr">
            <a:normAutofit fontScale="90000"/>
          </a:bodyPr>
          <a:lstStyle/>
          <a:p>
            <a:r>
              <a:rPr lang="en-US" dirty="0"/>
              <a:t>Referral decision tree for breastfeeding support</a:t>
            </a:r>
          </a:p>
        </p:txBody>
      </p:sp>
      <p:graphicFrame>
        <p:nvGraphicFramePr>
          <p:cNvPr id="3" name="Diagram 2">
            <a:extLst>
              <a:ext uri="{FF2B5EF4-FFF2-40B4-BE49-F238E27FC236}">
                <a16:creationId xmlns:a16="http://schemas.microsoft.com/office/drawing/2014/main" id="{3D3C3C23-814F-4771-9EC4-D02BDCD3522D}"/>
              </a:ext>
            </a:extLst>
          </p:cNvPr>
          <p:cNvGraphicFramePr/>
          <p:nvPr>
            <p:extLst>
              <p:ext uri="{D42A27DB-BD31-4B8C-83A1-F6EECF244321}">
                <p14:modId xmlns:p14="http://schemas.microsoft.com/office/powerpoint/2010/main" val="3280384011"/>
              </p:ext>
            </p:extLst>
          </p:nvPr>
        </p:nvGraphicFramePr>
        <p:xfrm>
          <a:off x="1997243" y="469232"/>
          <a:ext cx="10026314" cy="5847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hought Bubble: Cloud 4">
            <a:extLst>
              <a:ext uri="{FF2B5EF4-FFF2-40B4-BE49-F238E27FC236}">
                <a16:creationId xmlns:a16="http://schemas.microsoft.com/office/drawing/2014/main" id="{C85311DE-BE40-4D27-B178-02310A44F733}"/>
              </a:ext>
            </a:extLst>
          </p:cNvPr>
          <p:cNvSpPr/>
          <p:nvPr/>
        </p:nvSpPr>
        <p:spPr>
          <a:xfrm>
            <a:off x="3014579" y="1679519"/>
            <a:ext cx="3543967" cy="162426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What should I do?</a:t>
            </a:r>
          </a:p>
          <a:p>
            <a:pPr algn="ctr"/>
            <a:r>
              <a:rPr lang="en-US" dirty="0"/>
              <a:t>Support or refer? Who should I refer to?</a:t>
            </a:r>
          </a:p>
        </p:txBody>
      </p:sp>
      <p:sp>
        <p:nvSpPr>
          <p:cNvPr id="6" name="Arrow: Right 5">
            <a:extLst>
              <a:ext uri="{FF2B5EF4-FFF2-40B4-BE49-F238E27FC236}">
                <a16:creationId xmlns:a16="http://schemas.microsoft.com/office/drawing/2014/main" id="{B2062A63-2FAE-4FBF-BF6B-D51351132836}"/>
              </a:ext>
            </a:extLst>
          </p:cNvPr>
          <p:cNvSpPr/>
          <p:nvPr/>
        </p:nvSpPr>
        <p:spPr>
          <a:xfrm>
            <a:off x="9502941" y="3719848"/>
            <a:ext cx="1816768" cy="70986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CPA or Peer</a:t>
            </a:r>
          </a:p>
        </p:txBody>
      </p:sp>
    </p:spTree>
    <p:extLst>
      <p:ext uri="{BB962C8B-B14F-4D97-AF65-F5344CB8AC3E}">
        <p14:creationId xmlns:p14="http://schemas.microsoft.com/office/powerpoint/2010/main" val="3751527664"/>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986" name="Title 4"/>
          <p:cNvSpPr>
            <a:spLocks noGrp="1"/>
          </p:cNvSpPr>
          <p:nvPr>
            <p:ph type="title"/>
          </p:nvPr>
        </p:nvSpPr>
        <p:spPr>
          <a:xfrm>
            <a:off x="168443" y="365126"/>
            <a:ext cx="3319378" cy="2233696"/>
          </a:xfrm>
        </p:spPr>
        <p:txBody>
          <a:bodyPr vert="horz" lIns="91440" tIns="45720" rIns="91440" bIns="45720" rtlCol="0" anchor="ctr">
            <a:normAutofit fontScale="90000"/>
          </a:bodyPr>
          <a:lstStyle/>
          <a:p>
            <a:r>
              <a:rPr lang="en-US" dirty="0"/>
              <a:t>Referral decision tree for breastfeeding support</a:t>
            </a:r>
          </a:p>
        </p:txBody>
      </p:sp>
      <p:graphicFrame>
        <p:nvGraphicFramePr>
          <p:cNvPr id="3" name="Diagram 2">
            <a:extLst>
              <a:ext uri="{FF2B5EF4-FFF2-40B4-BE49-F238E27FC236}">
                <a16:creationId xmlns:a16="http://schemas.microsoft.com/office/drawing/2014/main" id="{3D3C3C23-814F-4771-9EC4-D02BDCD3522D}"/>
              </a:ext>
            </a:extLst>
          </p:cNvPr>
          <p:cNvGraphicFramePr/>
          <p:nvPr>
            <p:extLst>
              <p:ext uri="{D42A27DB-BD31-4B8C-83A1-F6EECF244321}">
                <p14:modId xmlns:p14="http://schemas.microsoft.com/office/powerpoint/2010/main" val="949134041"/>
              </p:ext>
            </p:extLst>
          </p:nvPr>
        </p:nvGraphicFramePr>
        <p:xfrm>
          <a:off x="1997243" y="469232"/>
          <a:ext cx="10026314" cy="5847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hought Bubble: Cloud 4">
            <a:extLst>
              <a:ext uri="{FF2B5EF4-FFF2-40B4-BE49-F238E27FC236}">
                <a16:creationId xmlns:a16="http://schemas.microsoft.com/office/drawing/2014/main" id="{C85311DE-BE40-4D27-B178-02310A44F733}"/>
              </a:ext>
            </a:extLst>
          </p:cNvPr>
          <p:cNvSpPr/>
          <p:nvPr/>
        </p:nvSpPr>
        <p:spPr>
          <a:xfrm>
            <a:off x="3014579" y="1679519"/>
            <a:ext cx="3543967" cy="162426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What should I do?</a:t>
            </a:r>
          </a:p>
          <a:p>
            <a:pPr algn="ctr"/>
            <a:r>
              <a:rPr lang="en-US" dirty="0"/>
              <a:t>Support or refer? Who should I refer to?</a:t>
            </a:r>
          </a:p>
        </p:txBody>
      </p:sp>
      <p:sp>
        <p:nvSpPr>
          <p:cNvPr id="6" name="Arrow: Right 5">
            <a:extLst>
              <a:ext uri="{FF2B5EF4-FFF2-40B4-BE49-F238E27FC236}">
                <a16:creationId xmlns:a16="http://schemas.microsoft.com/office/drawing/2014/main" id="{6A70A61F-BA88-405D-9EF9-26137DBFC9D8}"/>
              </a:ext>
            </a:extLst>
          </p:cNvPr>
          <p:cNvSpPr/>
          <p:nvPr/>
        </p:nvSpPr>
        <p:spPr>
          <a:xfrm>
            <a:off x="9490910" y="5052708"/>
            <a:ext cx="2532647" cy="105989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BF Credentialed Staff </a:t>
            </a:r>
          </a:p>
        </p:txBody>
      </p:sp>
    </p:spTree>
    <p:extLst>
      <p:ext uri="{BB962C8B-B14F-4D97-AF65-F5344CB8AC3E}">
        <p14:creationId xmlns:p14="http://schemas.microsoft.com/office/powerpoint/2010/main" val="3287954798"/>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2506-FD7C-4512-A160-3462E4FE298D}"/>
              </a:ext>
            </a:extLst>
          </p:cNvPr>
          <p:cNvSpPr>
            <a:spLocks noGrp="1"/>
          </p:cNvSpPr>
          <p:nvPr>
            <p:ph type="title"/>
          </p:nvPr>
        </p:nvSpPr>
        <p:spPr/>
        <p:txBody>
          <a:bodyPr>
            <a:normAutofit/>
          </a:bodyPr>
          <a:lstStyle/>
          <a:p>
            <a:pPr algn="ctr"/>
            <a:r>
              <a:rPr lang="en-US" sz="4800" dirty="0">
                <a:solidFill>
                  <a:schemeClr val="accent1">
                    <a:lumMod val="75000"/>
                  </a:schemeClr>
                </a:solidFill>
              </a:rPr>
              <a:t>What will we cover today? </a:t>
            </a:r>
          </a:p>
        </p:txBody>
      </p:sp>
      <p:sp>
        <p:nvSpPr>
          <p:cNvPr id="3" name="Content Placeholder 2">
            <a:extLst>
              <a:ext uri="{FF2B5EF4-FFF2-40B4-BE49-F238E27FC236}">
                <a16:creationId xmlns:a16="http://schemas.microsoft.com/office/drawing/2014/main" id="{D35E8DF5-7DB0-410B-A3A8-2B80677AA41C}"/>
              </a:ext>
            </a:extLst>
          </p:cNvPr>
          <p:cNvSpPr>
            <a:spLocks noGrp="1"/>
          </p:cNvSpPr>
          <p:nvPr>
            <p:ph idx="1"/>
          </p:nvPr>
        </p:nvSpPr>
        <p:spPr>
          <a:xfrm>
            <a:off x="838200" y="1825625"/>
            <a:ext cx="10515600" cy="4667250"/>
          </a:xfrm>
        </p:spPr>
        <p:txBody>
          <a:bodyPr/>
          <a:lstStyle/>
          <a:p>
            <a:r>
              <a:rPr lang="en-US" dirty="0"/>
              <a:t>Breastfeeding benefits</a:t>
            </a:r>
          </a:p>
          <a:p>
            <a:r>
              <a:rPr lang="en-US" dirty="0"/>
              <a:t>Data and Statistics</a:t>
            </a:r>
          </a:p>
          <a:p>
            <a:r>
              <a:rPr lang="en-US" dirty="0"/>
              <a:t>Breastfeeding Policies</a:t>
            </a:r>
          </a:p>
          <a:p>
            <a:r>
              <a:rPr lang="en-US" dirty="0"/>
              <a:t>Management Evaluations (ME) </a:t>
            </a:r>
          </a:p>
          <a:p>
            <a:r>
              <a:rPr lang="en-US" dirty="0"/>
              <a:t>Documentation in MI-WIC</a:t>
            </a:r>
          </a:p>
          <a:p>
            <a:r>
              <a:rPr lang="en-US" dirty="0"/>
              <a:t>Role of the CPA in promotion of exclusive breastfeeding</a:t>
            </a:r>
          </a:p>
          <a:p>
            <a:r>
              <a:rPr lang="en-US" b="1" dirty="0">
                <a:solidFill>
                  <a:schemeClr val="accent1">
                    <a:lumMod val="75000"/>
                  </a:schemeClr>
                </a:solidFill>
              </a:rPr>
              <a:t>Breastfeeding Food Packages</a:t>
            </a:r>
          </a:p>
          <a:p>
            <a:r>
              <a:rPr lang="en-US" dirty="0"/>
              <a:t>Website</a:t>
            </a:r>
          </a:p>
          <a:p>
            <a:endParaRPr lang="en-US" dirty="0"/>
          </a:p>
        </p:txBody>
      </p:sp>
    </p:spTree>
    <p:extLst>
      <p:ext uri="{BB962C8B-B14F-4D97-AF65-F5344CB8AC3E}">
        <p14:creationId xmlns:p14="http://schemas.microsoft.com/office/powerpoint/2010/main" val="410966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7AFF641-C9A5-457E-BFDD-CFB641CB79C5}"/>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Assessing for food packages:</a:t>
            </a:r>
            <a:br>
              <a:rPr lang="en-US" sz="4000">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2E4D773C-11FB-41D0-826D-BE4235F37B94}"/>
              </a:ext>
            </a:extLst>
          </p:cNvPr>
          <p:cNvSpPr>
            <a:spLocks noGrp="1"/>
          </p:cNvSpPr>
          <p:nvPr>
            <p:ph idx="1"/>
          </p:nvPr>
        </p:nvSpPr>
        <p:spPr>
          <a:xfrm>
            <a:off x="1119323" y="2494450"/>
            <a:ext cx="4628334" cy="3603745"/>
          </a:xfrm>
        </p:spPr>
        <p:txBody>
          <a:bodyPr>
            <a:normAutofit/>
          </a:bodyPr>
          <a:lstStyle/>
          <a:p>
            <a:pPr marL="0" marR="0" indent="0">
              <a:spcBef>
                <a:spcPts val="0"/>
              </a:spcBef>
              <a:spcAft>
                <a:spcPts val="0"/>
              </a:spcAft>
              <a:buNone/>
            </a:pPr>
            <a:r>
              <a:rPr lang="en-US" sz="1900" dirty="0">
                <a:effectLst/>
                <a:latin typeface="Calibri" panose="020F0502020204030204" pitchFamily="34" charset="0"/>
                <a:ea typeface="Calibri" panose="020F0502020204030204" pitchFamily="34" charset="0"/>
              </a:rPr>
              <a:t>Michigan’s food package assignment information can be found </a:t>
            </a:r>
            <a:r>
              <a:rPr lang="en-US" sz="1900" dirty="0">
                <a:effectLst/>
                <a:latin typeface="Calibri" panose="020F0502020204030204" pitchFamily="34" charset="0"/>
                <a:ea typeface="Calibri" panose="020F0502020204030204" pitchFamily="34" charset="0"/>
                <a:hlinkClick r:id="rId2"/>
              </a:rPr>
              <a:t>here</a:t>
            </a:r>
            <a:r>
              <a:rPr lang="en-US" sz="19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19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900" dirty="0">
                <a:effectLst/>
                <a:latin typeface="Calibri" panose="020F0502020204030204" pitchFamily="34" charset="0"/>
                <a:ea typeface="Calibri" panose="020F0502020204030204" pitchFamily="34" charset="0"/>
              </a:rPr>
              <a:t>A partially BF infant (IBP) can only receive 1 can of formula in the 1</a:t>
            </a:r>
            <a:r>
              <a:rPr lang="en-US" sz="1900" baseline="30000" dirty="0">
                <a:effectLst/>
                <a:latin typeface="Calibri" panose="020F0502020204030204" pitchFamily="34" charset="0"/>
                <a:ea typeface="Calibri" panose="020F0502020204030204" pitchFamily="34" charset="0"/>
              </a:rPr>
              <a:t>st</a:t>
            </a:r>
            <a:r>
              <a:rPr lang="en-US" sz="1900" dirty="0">
                <a:effectLst/>
                <a:latin typeface="Calibri" panose="020F0502020204030204" pitchFamily="34" charset="0"/>
                <a:ea typeface="Calibri" panose="020F0502020204030204" pitchFamily="34" charset="0"/>
              </a:rPr>
              <a:t> month so if they want </a:t>
            </a:r>
            <a:r>
              <a:rPr lang="en-US" sz="1900" i="1" dirty="0">
                <a:effectLst/>
                <a:latin typeface="Calibri" panose="020F0502020204030204" pitchFamily="34" charset="0"/>
                <a:ea typeface="Calibri" panose="020F0502020204030204" pitchFamily="34" charset="0"/>
              </a:rPr>
              <a:t>more than </a:t>
            </a:r>
            <a:r>
              <a:rPr lang="en-US" sz="1900" dirty="0">
                <a:effectLst/>
                <a:latin typeface="Calibri" panose="020F0502020204030204" pitchFamily="34" charset="0"/>
                <a:ea typeface="Calibri" panose="020F0502020204030204" pitchFamily="34" charset="0"/>
              </a:rPr>
              <a:t>that they must be categorized as a formula fed infant (IFF). </a:t>
            </a:r>
          </a:p>
          <a:p>
            <a:pPr marL="0" marR="0">
              <a:spcBef>
                <a:spcPts val="0"/>
              </a:spcBef>
              <a:spcAft>
                <a:spcPts val="0"/>
              </a:spcAft>
            </a:pPr>
            <a:endParaRPr lang="en-US" sz="19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900" dirty="0">
                <a:effectLst/>
                <a:latin typeface="Calibri" panose="020F0502020204030204" pitchFamily="34" charset="0"/>
                <a:ea typeface="Calibri" panose="020F0502020204030204" pitchFamily="34" charset="0"/>
              </a:rPr>
              <a:t>After the 2</a:t>
            </a:r>
            <a:r>
              <a:rPr lang="en-US" sz="1900" baseline="30000" dirty="0">
                <a:effectLst/>
                <a:latin typeface="Calibri" panose="020F0502020204030204" pitchFamily="34" charset="0"/>
                <a:ea typeface="Calibri" panose="020F0502020204030204" pitchFamily="34" charset="0"/>
              </a:rPr>
              <a:t>nd</a:t>
            </a:r>
            <a:r>
              <a:rPr lang="en-US" sz="1900" dirty="0">
                <a:effectLst/>
                <a:latin typeface="Calibri" panose="020F0502020204030204" pitchFamily="34" charset="0"/>
                <a:ea typeface="Calibri" panose="020F0502020204030204" pitchFamily="34" charset="0"/>
              </a:rPr>
              <a:t> month, they can be changed back to an IBP. We have also made a recent system update to capture if a formula-fed infant is receiving any breast milk to help with our statistics.</a:t>
            </a:r>
          </a:p>
          <a:p>
            <a:pPr lvl="1"/>
            <a:endParaRPr lang="en-US" sz="1900" dirty="0"/>
          </a:p>
        </p:txBody>
      </p:sp>
      <p:pic>
        <p:nvPicPr>
          <p:cNvPr id="1026" name="Picture 2">
            <a:extLst>
              <a:ext uri="{FF2B5EF4-FFF2-40B4-BE49-F238E27FC236}">
                <a16:creationId xmlns:a16="http://schemas.microsoft.com/office/drawing/2014/main" id="{7EB9C850-4401-4B23-8BF6-70493F697F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032" b="2"/>
          <a:stretch/>
        </p:blipFill>
        <p:spPr bwMode="auto">
          <a:xfrm>
            <a:off x="5859267" y="2492376"/>
            <a:ext cx="5360970"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90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13B8-2BD4-4AF2-AD9F-75C85DA9C21C}"/>
              </a:ext>
            </a:extLst>
          </p:cNvPr>
          <p:cNvSpPr>
            <a:spLocks noGrp="1"/>
          </p:cNvSpPr>
          <p:nvPr>
            <p:ph type="title"/>
          </p:nvPr>
        </p:nvSpPr>
        <p:spPr/>
        <p:txBody>
          <a:bodyPr/>
          <a:lstStyle/>
          <a:p>
            <a:r>
              <a:rPr lang="en-US" dirty="0"/>
              <a:t>How can you (CPAs) support our families?</a:t>
            </a:r>
          </a:p>
        </p:txBody>
      </p:sp>
      <p:sp>
        <p:nvSpPr>
          <p:cNvPr id="3" name="Content Placeholder 2">
            <a:extLst>
              <a:ext uri="{FF2B5EF4-FFF2-40B4-BE49-F238E27FC236}">
                <a16:creationId xmlns:a16="http://schemas.microsoft.com/office/drawing/2014/main" id="{4A6F1C9C-C92B-4E44-9701-F33010C54CFE}"/>
              </a:ext>
            </a:extLst>
          </p:cNvPr>
          <p:cNvSpPr>
            <a:spLocks noGrp="1"/>
          </p:cNvSpPr>
          <p:nvPr>
            <p:ph idx="1"/>
          </p:nvPr>
        </p:nvSpPr>
        <p:spPr/>
        <p:txBody>
          <a:bodyPr/>
          <a:lstStyle/>
          <a:p>
            <a:r>
              <a:rPr lang="en-US" b="1" dirty="0">
                <a:solidFill>
                  <a:schemeClr val="accent1">
                    <a:lumMod val="75000"/>
                  </a:schemeClr>
                </a:solidFill>
              </a:rPr>
              <a:t>Understand the fear of not making enough milk. </a:t>
            </a:r>
          </a:p>
          <a:p>
            <a:pPr lvl="1"/>
            <a:r>
              <a:rPr lang="en-US" dirty="0"/>
              <a:t>When families call and ask to be changed to an IFF/NPP category, ask why. Are they breastfeeding at all? Counsel on ways they can know if they are making enough milk. Educate on supply and demand. It doesn’t have to be al or nothing. Encourage families to try and reassure them that they can call if they need more formula. </a:t>
            </a:r>
          </a:p>
          <a:p>
            <a:r>
              <a:rPr lang="en-US" dirty="0"/>
              <a:t>Know how to tailor a food package to the amount a baby is getting.</a:t>
            </a:r>
          </a:p>
          <a:p>
            <a:r>
              <a:rPr lang="en-US" dirty="0"/>
              <a:t>Understand how to support a mom to exclusively breastfeed. </a:t>
            </a:r>
          </a:p>
        </p:txBody>
      </p:sp>
    </p:spTree>
    <p:extLst>
      <p:ext uri="{BB962C8B-B14F-4D97-AF65-F5344CB8AC3E}">
        <p14:creationId xmlns:p14="http://schemas.microsoft.com/office/powerpoint/2010/main" val="1195570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13B8-2BD4-4AF2-AD9F-75C85DA9C21C}"/>
              </a:ext>
            </a:extLst>
          </p:cNvPr>
          <p:cNvSpPr>
            <a:spLocks noGrp="1"/>
          </p:cNvSpPr>
          <p:nvPr>
            <p:ph type="title"/>
          </p:nvPr>
        </p:nvSpPr>
        <p:spPr/>
        <p:txBody>
          <a:bodyPr/>
          <a:lstStyle/>
          <a:p>
            <a:r>
              <a:rPr lang="en-US" dirty="0"/>
              <a:t>How can you (CPAs) support our families?</a:t>
            </a:r>
          </a:p>
        </p:txBody>
      </p:sp>
      <p:sp>
        <p:nvSpPr>
          <p:cNvPr id="3" name="Content Placeholder 2">
            <a:extLst>
              <a:ext uri="{FF2B5EF4-FFF2-40B4-BE49-F238E27FC236}">
                <a16:creationId xmlns:a16="http://schemas.microsoft.com/office/drawing/2014/main" id="{4A6F1C9C-C92B-4E44-9701-F33010C54CFE}"/>
              </a:ext>
            </a:extLst>
          </p:cNvPr>
          <p:cNvSpPr>
            <a:spLocks noGrp="1"/>
          </p:cNvSpPr>
          <p:nvPr>
            <p:ph idx="1"/>
          </p:nvPr>
        </p:nvSpPr>
        <p:spPr/>
        <p:txBody>
          <a:bodyPr/>
          <a:lstStyle/>
          <a:p>
            <a:r>
              <a:rPr lang="en-US" dirty="0"/>
              <a:t>Understand the fear of not making enough milk. </a:t>
            </a:r>
          </a:p>
          <a:p>
            <a:r>
              <a:rPr lang="en-US" b="1" dirty="0">
                <a:solidFill>
                  <a:schemeClr val="accent1">
                    <a:lumMod val="75000"/>
                  </a:schemeClr>
                </a:solidFill>
              </a:rPr>
              <a:t>Know how to tailor a food package to the amount a baby is getting.</a:t>
            </a:r>
          </a:p>
          <a:p>
            <a:pPr lvl="1"/>
            <a:r>
              <a:rPr lang="en-US" dirty="0"/>
              <a:t>Have a conversation with the parents (about BF goals, why formula is being used, # of formula feeds, oz. per feeding)</a:t>
            </a:r>
          </a:p>
          <a:p>
            <a:pPr lvl="1"/>
            <a:r>
              <a:rPr lang="en-US" dirty="0"/>
              <a:t>Know the reconstituted value for a can of a specific formula (i.e., </a:t>
            </a:r>
            <a:r>
              <a:rPr lang="en-US" dirty="0" err="1"/>
              <a:t>Gentlease</a:t>
            </a:r>
            <a:r>
              <a:rPr lang="en-US" dirty="0"/>
              <a:t> can of powder = 87 oz.)</a:t>
            </a:r>
          </a:p>
          <a:p>
            <a:pPr lvl="1"/>
            <a:r>
              <a:rPr lang="en-US" dirty="0"/>
              <a:t>If formula is continued, factor in the increases in ounces over the benefit issuance period.</a:t>
            </a:r>
          </a:p>
          <a:p>
            <a:pPr lvl="1"/>
            <a:r>
              <a:rPr lang="en-US" dirty="0"/>
              <a:t>Note: don’t calculate more than 6 oz/ feeding when calculating. </a:t>
            </a:r>
          </a:p>
          <a:p>
            <a:r>
              <a:rPr lang="en-US" dirty="0"/>
              <a:t>Understand how to support a mom to exclusively breastfeed. </a:t>
            </a:r>
          </a:p>
        </p:txBody>
      </p:sp>
    </p:spTree>
    <p:extLst>
      <p:ext uri="{BB962C8B-B14F-4D97-AF65-F5344CB8AC3E}">
        <p14:creationId xmlns:p14="http://schemas.microsoft.com/office/powerpoint/2010/main" val="2688201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13B8-2BD4-4AF2-AD9F-75C85DA9C21C}"/>
              </a:ext>
            </a:extLst>
          </p:cNvPr>
          <p:cNvSpPr>
            <a:spLocks noGrp="1"/>
          </p:cNvSpPr>
          <p:nvPr>
            <p:ph type="title"/>
          </p:nvPr>
        </p:nvSpPr>
        <p:spPr/>
        <p:txBody>
          <a:bodyPr/>
          <a:lstStyle/>
          <a:p>
            <a:r>
              <a:rPr lang="en-US" dirty="0"/>
              <a:t>How can you (CPAs) support our families?</a:t>
            </a:r>
          </a:p>
        </p:txBody>
      </p:sp>
      <p:sp>
        <p:nvSpPr>
          <p:cNvPr id="3" name="Content Placeholder 2">
            <a:extLst>
              <a:ext uri="{FF2B5EF4-FFF2-40B4-BE49-F238E27FC236}">
                <a16:creationId xmlns:a16="http://schemas.microsoft.com/office/drawing/2014/main" id="{4A6F1C9C-C92B-4E44-9701-F33010C54CFE}"/>
              </a:ext>
            </a:extLst>
          </p:cNvPr>
          <p:cNvSpPr>
            <a:spLocks noGrp="1"/>
          </p:cNvSpPr>
          <p:nvPr>
            <p:ph idx="1"/>
          </p:nvPr>
        </p:nvSpPr>
        <p:spPr/>
        <p:txBody>
          <a:bodyPr/>
          <a:lstStyle/>
          <a:p>
            <a:r>
              <a:rPr lang="en-US" dirty="0"/>
              <a:t>Understand the fear of not making enough milk. </a:t>
            </a:r>
          </a:p>
          <a:p>
            <a:r>
              <a:rPr lang="en-US" dirty="0"/>
              <a:t>Know how to tailor a food package to the amount a baby is getting.</a:t>
            </a:r>
          </a:p>
          <a:p>
            <a:r>
              <a:rPr lang="en-US" b="1" dirty="0">
                <a:solidFill>
                  <a:schemeClr val="accent1">
                    <a:lumMod val="75000"/>
                  </a:schemeClr>
                </a:solidFill>
              </a:rPr>
              <a:t>Understand how to support a mom to exclusively breastfeed. </a:t>
            </a:r>
          </a:p>
          <a:p>
            <a:pPr lvl="1"/>
            <a:r>
              <a:rPr lang="en-US" dirty="0"/>
              <a:t>Explain the impact of formula on gut biome.</a:t>
            </a:r>
          </a:p>
          <a:p>
            <a:pPr lvl="1"/>
            <a:r>
              <a:rPr lang="en-US" dirty="0"/>
              <a:t>Give talking points she can share with her family/support system.</a:t>
            </a:r>
          </a:p>
          <a:p>
            <a:pPr lvl="1"/>
            <a:r>
              <a:rPr lang="en-US" dirty="0"/>
              <a:t>Provide practical advice on how to return to work/school.</a:t>
            </a:r>
          </a:p>
          <a:p>
            <a:pPr lvl="1"/>
            <a:r>
              <a:rPr lang="en-US" dirty="0"/>
              <a:t>Support her efforts with a breast pump, as needed. </a:t>
            </a:r>
          </a:p>
          <a:p>
            <a:pPr lvl="1"/>
            <a:r>
              <a:rPr lang="en-US" dirty="0"/>
              <a:t>Celebrate small victories with her! </a:t>
            </a:r>
          </a:p>
        </p:txBody>
      </p:sp>
    </p:spTree>
    <p:extLst>
      <p:ext uri="{BB962C8B-B14F-4D97-AF65-F5344CB8AC3E}">
        <p14:creationId xmlns:p14="http://schemas.microsoft.com/office/powerpoint/2010/main" val="3318255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364-D1F2-483E-A953-BE65E63C9BBC}"/>
              </a:ext>
            </a:extLst>
          </p:cNvPr>
          <p:cNvSpPr>
            <a:spLocks noGrp="1"/>
          </p:cNvSpPr>
          <p:nvPr>
            <p:ph type="title"/>
          </p:nvPr>
        </p:nvSpPr>
        <p:spPr/>
        <p:txBody>
          <a:bodyPr/>
          <a:lstStyle/>
          <a:p>
            <a:r>
              <a:rPr lang="en-US" dirty="0"/>
              <a:t>Help with tricky BF food package questions</a:t>
            </a:r>
          </a:p>
        </p:txBody>
      </p:sp>
      <p:sp>
        <p:nvSpPr>
          <p:cNvPr id="3" name="Content Placeholder 2">
            <a:extLst>
              <a:ext uri="{FF2B5EF4-FFF2-40B4-BE49-F238E27FC236}">
                <a16:creationId xmlns:a16="http://schemas.microsoft.com/office/drawing/2014/main" id="{36F25383-6296-4BAD-8CEF-3A4E6AC40B43}"/>
              </a:ext>
            </a:extLst>
          </p:cNvPr>
          <p:cNvSpPr>
            <a:spLocks noGrp="1"/>
          </p:cNvSpPr>
          <p:nvPr>
            <p:ph idx="1"/>
          </p:nvPr>
        </p:nvSpPr>
        <p:spPr/>
        <p:txBody>
          <a:bodyPr/>
          <a:lstStyle/>
          <a:p>
            <a:r>
              <a:rPr lang="en-US" dirty="0"/>
              <a:t>Breastfeeding Food Package Guidance </a:t>
            </a:r>
            <a:r>
              <a:rPr lang="en-US" dirty="0">
                <a:hlinkClick r:id="rId2"/>
              </a:rPr>
              <a:t>PPT</a:t>
            </a:r>
            <a:endParaRPr lang="en-US" dirty="0"/>
          </a:p>
          <a:p>
            <a:r>
              <a:rPr lang="en-US" dirty="0"/>
              <a:t>Breastfeeding Food Package </a:t>
            </a:r>
            <a:r>
              <a:rPr lang="en-US" dirty="0">
                <a:hlinkClick r:id="rId3"/>
              </a:rPr>
              <a:t>Cheat Sheet</a:t>
            </a:r>
            <a:endParaRPr lang="en-US" dirty="0"/>
          </a:p>
          <a:p>
            <a:endParaRPr lang="en-US" dirty="0"/>
          </a:p>
          <a:p>
            <a:endParaRPr lang="en-US" dirty="0"/>
          </a:p>
        </p:txBody>
      </p:sp>
    </p:spTree>
    <p:extLst>
      <p:ext uri="{BB962C8B-B14F-4D97-AF65-F5344CB8AC3E}">
        <p14:creationId xmlns:p14="http://schemas.microsoft.com/office/powerpoint/2010/main" val="4289516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2506-FD7C-4512-A160-3462E4FE298D}"/>
              </a:ext>
            </a:extLst>
          </p:cNvPr>
          <p:cNvSpPr>
            <a:spLocks noGrp="1"/>
          </p:cNvSpPr>
          <p:nvPr>
            <p:ph type="title"/>
          </p:nvPr>
        </p:nvSpPr>
        <p:spPr/>
        <p:txBody>
          <a:bodyPr>
            <a:normAutofit/>
          </a:bodyPr>
          <a:lstStyle/>
          <a:p>
            <a:pPr algn="ctr"/>
            <a:r>
              <a:rPr lang="en-US" sz="4800" dirty="0">
                <a:solidFill>
                  <a:schemeClr val="accent1">
                    <a:lumMod val="75000"/>
                  </a:schemeClr>
                </a:solidFill>
              </a:rPr>
              <a:t>What will we cover today? </a:t>
            </a:r>
          </a:p>
        </p:txBody>
      </p:sp>
      <p:sp>
        <p:nvSpPr>
          <p:cNvPr id="3" name="Content Placeholder 2">
            <a:extLst>
              <a:ext uri="{FF2B5EF4-FFF2-40B4-BE49-F238E27FC236}">
                <a16:creationId xmlns:a16="http://schemas.microsoft.com/office/drawing/2014/main" id="{D35E8DF5-7DB0-410B-A3A8-2B80677AA41C}"/>
              </a:ext>
            </a:extLst>
          </p:cNvPr>
          <p:cNvSpPr>
            <a:spLocks noGrp="1"/>
          </p:cNvSpPr>
          <p:nvPr>
            <p:ph idx="1"/>
          </p:nvPr>
        </p:nvSpPr>
        <p:spPr>
          <a:xfrm>
            <a:off x="838200" y="1825625"/>
            <a:ext cx="10515600" cy="4667250"/>
          </a:xfrm>
        </p:spPr>
        <p:txBody>
          <a:bodyPr/>
          <a:lstStyle/>
          <a:p>
            <a:r>
              <a:rPr lang="en-US" dirty="0"/>
              <a:t>Breastfeeding benefits</a:t>
            </a:r>
          </a:p>
          <a:p>
            <a:r>
              <a:rPr lang="en-US" dirty="0"/>
              <a:t>Data and Statistics</a:t>
            </a:r>
          </a:p>
          <a:p>
            <a:r>
              <a:rPr lang="en-US" dirty="0"/>
              <a:t>Breastfeeding Policies</a:t>
            </a:r>
          </a:p>
          <a:p>
            <a:r>
              <a:rPr lang="en-US" dirty="0"/>
              <a:t>Management Evaluations (ME) </a:t>
            </a:r>
          </a:p>
          <a:p>
            <a:r>
              <a:rPr lang="en-US" dirty="0"/>
              <a:t>Documentation in MI-WIC</a:t>
            </a:r>
          </a:p>
          <a:p>
            <a:r>
              <a:rPr lang="en-US" dirty="0"/>
              <a:t>Role of the CPA in promotion of exclusive breastfeeding</a:t>
            </a:r>
          </a:p>
          <a:p>
            <a:r>
              <a:rPr lang="en-US" dirty="0"/>
              <a:t>Breastfeeding Food Packages</a:t>
            </a:r>
          </a:p>
          <a:p>
            <a:r>
              <a:rPr lang="en-US" b="1" dirty="0">
                <a:solidFill>
                  <a:schemeClr val="accent1">
                    <a:lumMod val="75000"/>
                  </a:schemeClr>
                </a:solidFill>
              </a:rPr>
              <a:t>Website</a:t>
            </a:r>
          </a:p>
          <a:p>
            <a:endParaRPr lang="en-US" dirty="0"/>
          </a:p>
        </p:txBody>
      </p:sp>
    </p:spTree>
    <p:extLst>
      <p:ext uri="{BB962C8B-B14F-4D97-AF65-F5344CB8AC3E}">
        <p14:creationId xmlns:p14="http://schemas.microsoft.com/office/powerpoint/2010/main" val="46990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0F9069-52DF-4A67-B65D-E5C6E7AF2C82}"/>
              </a:ext>
            </a:extLst>
          </p:cNvPr>
          <p:cNvSpPr>
            <a:spLocks noGrp="1"/>
          </p:cNvSpPr>
          <p:nvPr>
            <p:ph type="title"/>
          </p:nvPr>
        </p:nvSpPr>
        <p:spPr>
          <a:xfrm>
            <a:off x="5429600" y="1923782"/>
            <a:ext cx="5998840" cy="3343135"/>
          </a:xfrm>
          <a:noFill/>
        </p:spPr>
        <p:txBody>
          <a:bodyPr vert="horz" lIns="91440" tIns="45720" rIns="91440" bIns="45720" rtlCol="0" anchor="b">
            <a:noAutofit/>
          </a:bodyPr>
          <a:lstStyle/>
          <a:p>
            <a:r>
              <a:rPr lang="en-US" sz="4000" dirty="0"/>
              <a:t>There are 2 places on the WIC website to find breastfeeding information:</a:t>
            </a:r>
            <a:br>
              <a:rPr lang="en-US" sz="4000" dirty="0"/>
            </a:br>
            <a:r>
              <a:rPr lang="en-US" sz="4000" dirty="0">
                <a:hlinkClick r:id="rId2"/>
              </a:rPr>
              <a:t>WIC Providers </a:t>
            </a:r>
            <a:r>
              <a:rPr lang="en-US" sz="4000" dirty="0"/>
              <a:t>and </a:t>
            </a:r>
            <a:r>
              <a:rPr lang="en-US" sz="4000" dirty="0">
                <a:hlinkClick r:id="rId3"/>
              </a:rPr>
              <a:t>WIC Clients</a:t>
            </a:r>
            <a:endParaRPr lang="en-US" sz="4000" dirty="0"/>
          </a:p>
        </p:txBody>
      </p:sp>
      <p:pic>
        <p:nvPicPr>
          <p:cNvPr id="5" name="Content Placeholder 4">
            <a:extLst>
              <a:ext uri="{FF2B5EF4-FFF2-40B4-BE49-F238E27FC236}">
                <a16:creationId xmlns:a16="http://schemas.microsoft.com/office/drawing/2014/main" id="{0DAB7D46-3213-4529-958E-72E9BB81A1DC}"/>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t="3166" r="2" b="2"/>
          <a:stretch/>
        </p:blipFill>
        <p:spPr>
          <a:xfrm>
            <a:off x="72849" y="10"/>
            <a:ext cx="4992985" cy="6857990"/>
          </a:xfrm>
          <a:prstGeom prst="rect">
            <a:avLst/>
          </a:prstGeom>
        </p:spPr>
      </p:pic>
      <p:sp>
        <p:nvSpPr>
          <p:cNvPr id="8" name="Oval 7">
            <a:extLst>
              <a:ext uri="{FF2B5EF4-FFF2-40B4-BE49-F238E27FC236}">
                <a16:creationId xmlns:a16="http://schemas.microsoft.com/office/drawing/2014/main" id="{F7CB8F2A-A4BF-4538-95CA-35AEE5D20A8A}"/>
              </a:ext>
            </a:extLst>
          </p:cNvPr>
          <p:cNvSpPr/>
          <p:nvPr/>
        </p:nvSpPr>
        <p:spPr>
          <a:xfrm>
            <a:off x="2322415" y="3155894"/>
            <a:ext cx="2225310" cy="687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DBAEA5A-839A-4461-A5F1-D18AE8E9DE75}"/>
              </a:ext>
            </a:extLst>
          </p:cNvPr>
          <p:cNvSpPr/>
          <p:nvPr/>
        </p:nvSpPr>
        <p:spPr>
          <a:xfrm>
            <a:off x="97105" y="5574064"/>
            <a:ext cx="2225310" cy="687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2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A56470C3-91FB-4E74-B146-6565C66E1EC9}"/>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Healthier baby</a:t>
            </a:r>
          </a:p>
        </p:txBody>
      </p:sp>
      <p:sp>
        <p:nvSpPr>
          <p:cNvPr id="3" name="Content Placeholder 2">
            <a:extLst>
              <a:ext uri="{FF2B5EF4-FFF2-40B4-BE49-F238E27FC236}">
                <a16:creationId xmlns:a16="http://schemas.microsoft.com/office/drawing/2014/main" id="{1267B53F-96F2-4580-8D6A-16D7F2D8844F}"/>
              </a:ext>
            </a:extLst>
          </p:cNvPr>
          <p:cNvSpPr>
            <a:spLocks noGrp="1"/>
          </p:cNvSpPr>
          <p:nvPr>
            <p:ph idx="1"/>
          </p:nvPr>
        </p:nvSpPr>
        <p:spPr>
          <a:xfrm>
            <a:off x="5120640" y="804672"/>
            <a:ext cx="6281928" cy="5248656"/>
          </a:xfrm>
        </p:spPr>
        <p:txBody>
          <a:bodyPr anchor="ctr">
            <a:normAutofit/>
          </a:bodyPr>
          <a:lstStyle/>
          <a:p>
            <a:r>
              <a:rPr lang="en-US" sz="2000" dirty="0"/>
              <a:t>50% decrease in ear infections </a:t>
            </a:r>
          </a:p>
          <a:p>
            <a:r>
              <a:rPr lang="en-US" sz="2000" dirty="0"/>
              <a:t>64% decrease in gastroenteritis</a:t>
            </a:r>
          </a:p>
          <a:p>
            <a:r>
              <a:rPr lang="en-US" sz="2000" dirty="0"/>
              <a:t>58% decrease in necrotizing enterocolitis</a:t>
            </a:r>
          </a:p>
          <a:p>
            <a:r>
              <a:rPr lang="en-US" sz="2000" dirty="0"/>
              <a:t>72% decrease in lower respiratory tract infections</a:t>
            </a:r>
          </a:p>
          <a:p>
            <a:r>
              <a:rPr lang="en-US" sz="2000" dirty="0"/>
              <a:t>32% decrease in atopic dermatitis</a:t>
            </a:r>
          </a:p>
          <a:p>
            <a:r>
              <a:rPr lang="en-US" sz="2000" dirty="0"/>
              <a:t>73% decrease in sleep-related deaths (SIDS)</a:t>
            </a:r>
          </a:p>
          <a:p>
            <a:r>
              <a:rPr lang="en-US" sz="2000" dirty="0"/>
              <a:t>27% decrease in childhood asthma</a:t>
            </a:r>
          </a:p>
          <a:p>
            <a:r>
              <a:rPr lang="en-US" sz="2000" dirty="0"/>
              <a:t>20% decrease in ALL (acute lymphocytic leukemia) and 15% decrease in AML (acute myelogenous leukemia)</a:t>
            </a:r>
          </a:p>
          <a:p>
            <a:r>
              <a:rPr lang="en-US" sz="2000" dirty="0"/>
              <a:t>25% decrease in Type I diabetes</a:t>
            </a:r>
          </a:p>
        </p:txBody>
      </p:sp>
    </p:spTree>
    <p:extLst>
      <p:ext uri="{BB962C8B-B14F-4D97-AF65-F5344CB8AC3E}">
        <p14:creationId xmlns:p14="http://schemas.microsoft.com/office/powerpoint/2010/main" val="424365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F87E69B-C122-4EBA-9804-88E6570905A7}"/>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115350" y="1"/>
            <a:ext cx="12191980" cy="6857999"/>
          </a:xfrm>
          <a:prstGeom prst="rect">
            <a:avLst/>
          </a:prstGeom>
        </p:spPr>
      </p:pic>
      <p:sp>
        <p:nvSpPr>
          <p:cNvPr id="2" name="Title 1">
            <a:extLst>
              <a:ext uri="{FF2B5EF4-FFF2-40B4-BE49-F238E27FC236}">
                <a16:creationId xmlns:a16="http://schemas.microsoft.com/office/drawing/2014/main" id="{15AE82F6-C86D-4AF8-88BD-EF5E73DF2FBF}"/>
              </a:ext>
            </a:extLst>
          </p:cNvPr>
          <p:cNvSpPr>
            <a:spLocks noGrp="1"/>
          </p:cNvSpPr>
          <p:nvPr>
            <p:ph type="title"/>
          </p:nvPr>
        </p:nvSpPr>
        <p:spPr>
          <a:xfrm>
            <a:off x="1332790" y="378311"/>
            <a:ext cx="9757100" cy="1084333"/>
          </a:xfrm>
        </p:spPr>
        <p:txBody>
          <a:bodyPr vert="horz" lIns="91440" tIns="45720" rIns="91440" bIns="45720" rtlCol="0" anchor="b">
            <a:normAutofit/>
          </a:bodyPr>
          <a:lstStyle/>
          <a:p>
            <a:pPr algn="ctr"/>
            <a:r>
              <a:rPr lang="en-US" dirty="0"/>
              <a:t>State WIC Breastfeeding Team</a:t>
            </a:r>
            <a:endParaRPr lang="en-US" dirty="0">
              <a:solidFill>
                <a:srgbClr val="FFFFFF"/>
              </a:solidFill>
            </a:endParaRPr>
          </a:p>
        </p:txBody>
      </p:sp>
      <p:sp>
        <p:nvSpPr>
          <p:cNvPr id="6" name="TextBox 5">
            <a:extLst>
              <a:ext uri="{FF2B5EF4-FFF2-40B4-BE49-F238E27FC236}">
                <a16:creationId xmlns:a16="http://schemas.microsoft.com/office/drawing/2014/main" id="{CED163D2-46C2-4870-A730-9E7D969EC9C6}"/>
              </a:ext>
            </a:extLst>
          </p:cNvPr>
          <p:cNvSpPr txBox="1"/>
          <p:nvPr/>
        </p:nvSpPr>
        <p:spPr>
          <a:xfrm>
            <a:off x="552282" y="2013563"/>
            <a:ext cx="4343399" cy="1200329"/>
          </a:xfrm>
          <a:prstGeom prst="rect">
            <a:avLst/>
          </a:prstGeom>
          <a:noFill/>
        </p:spPr>
        <p:txBody>
          <a:bodyPr wrap="square">
            <a:spAutoFit/>
          </a:bodyPr>
          <a:lstStyle/>
          <a:p>
            <a:r>
              <a:rPr lang="en-US" dirty="0"/>
              <a:t>Marji Cyrul, MPH, RD, CLS</a:t>
            </a:r>
          </a:p>
          <a:p>
            <a:r>
              <a:rPr lang="en-US" dirty="0"/>
              <a:t>WIC State Breastfeeding Coordinator</a:t>
            </a:r>
          </a:p>
          <a:p>
            <a:r>
              <a:rPr lang="en-US" dirty="0"/>
              <a:t>(517) 335-9836</a:t>
            </a:r>
          </a:p>
          <a:p>
            <a:r>
              <a:rPr lang="en-US" dirty="0"/>
              <a:t>CyrulM@Michigan.gov</a:t>
            </a:r>
          </a:p>
        </p:txBody>
      </p:sp>
      <p:sp>
        <p:nvSpPr>
          <p:cNvPr id="8" name="TextBox 7">
            <a:extLst>
              <a:ext uri="{FF2B5EF4-FFF2-40B4-BE49-F238E27FC236}">
                <a16:creationId xmlns:a16="http://schemas.microsoft.com/office/drawing/2014/main" id="{B51617B6-4CFF-4D8B-B552-879EB18216F6}"/>
              </a:ext>
            </a:extLst>
          </p:cNvPr>
          <p:cNvSpPr txBox="1"/>
          <p:nvPr/>
        </p:nvSpPr>
        <p:spPr>
          <a:xfrm>
            <a:off x="3942991" y="3315856"/>
            <a:ext cx="4796407" cy="1477328"/>
          </a:xfrm>
          <a:prstGeom prst="rect">
            <a:avLst/>
          </a:prstGeom>
          <a:noFill/>
        </p:spPr>
        <p:txBody>
          <a:bodyPr wrap="square">
            <a:spAutoFit/>
          </a:bodyPr>
          <a:lstStyle/>
          <a:p>
            <a:r>
              <a:rPr lang="en-US" dirty="0"/>
              <a:t>Dionne Moore-Smith, MPH, RD, IBCLC</a:t>
            </a:r>
          </a:p>
          <a:p>
            <a:r>
              <a:rPr lang="en-US" dirty="0"/>
              <a:t>WIC Breastfeeding Peer Counselor Coordinator</a:t>
            </a:r>
          </a:p>
          <a:p>
            <a:r>
              <a:rPr lang="en-US" dirty="0"/>
              <a:t>(517) 335-9174</a:t>
            </a:r>
          </a:p>
          <a:p>
            <a:r>
              <a:rPr lang="en-US" dirty="0">
                <a:hlinkClick r:id="rId3">
                  <a:extLst>
                    <a:ext uri="{A12FA001-AC4F-418D-AE19-62706E023703}">
                      <ahyp:hlinkClr xmlns:ahyp="http://schemas.microsoft.com/office/drawing/2018/hyperlinkcolor" val="tx"/>
                    </a:ext>
                  </a:extLst>
                </a:hlinkClick>
              </a:rPr>
              <a:t>MooreSmithD@Michigan.gov</a:t>
            </a:r>
            <a:endParaRPr lang="en-US" dirty="0"/>
          </a:p>
          <a:p>
            <a:endParaRPr lang="en-US" dirty="0"/>
          </a:p>
        </p:txBody>
      </p:sp>
      <p:sp>
        <p:nvSpPr>
          <p:cNvPr id="10" name="TextBox 9">
            <a:extLst>
              <a:ext uri="{FF2B5EF4-FFF2-40B4-BE49-F238E27FC236}">
                <a16:creationId xmlns:a16="http://schemas.microsoft.com/office/drawing/2014/main" id="{341030EF-D117-4FCA-8966-F8CDD0480E20}"/>
              </a:ext>
            </a:extLst>
          </p:cNvPr>
          <p:cNvSpPr txBox="1"/>
          <p:nvPr/>
        </p:nvSpPr>
        <p:spPr>
          <a:xfrm>
            <a:off x="7446696" y="5279360"/>
            <a:ext cx="4207293" cy="1200329"/>
          </a:xfrm>
          <a:prstGeom prst="rect">
            <a:avLst/>
          </a:prstGeom>
          <a:noFill/>
        </p:spPr>
        <p:txBody>
          <a:bodyPr wrap="square">
            <a:spAutoFit/>
          </a:bodyPr>
          <a:lstStyle/>
          <a:p>
            <a:r>
              <a:rPr lang="en-US" dirty="0"/>
              <a:t>Hanna Thelen</a:t>
            </a:r>
          </a:p>
          <a:p>
            <a:r>
              <a:rPr lang="en-US" dirty="0"/>
              <a:t>WIC Breastfeeding/Nutrition Analyst</a:t>
            </a:r>
          </a:p>
          <a:p>
            <a:r>
              <a:rPr lang="en-US" dirty="0"/>
              <a:t>ThelenH1@Michigan.gov</a:t>
            </a:r>
          </a:p>
          <a:p>
            <a:r>
              <a:rPr lang="en-US" dirty="0"/>
              <a:t>(517) 335-8631</a:t>
            </a:r>
          </a:p>
        </p:txBody>
      </p:sp>
    </p:spTree>
    <p:extLst>
      <p:ext uri="{BB962C8B-B14F-4D97-AF65-F5344CB8AC3E}">
        <p14:creationId xmlns:p14="http://schemas.microsoft.com/office/powerpoint/2010/main" val="426615593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A56470C3-91FB-4E74-B146-6565C66E1EC9}"/>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Healthier baby</a:t>
            </a:r>
          </a:p>
        </p:txBody>
      </p:sp>
      <p:sp>
        <p:nvSpPr>
          <p:cNvPr id="3" name="Content Placeholder 2">
            <a:extLst>
              <a:ext uri="{FF2B5EF4-FFF2-40B4-BE49-F238E27FC236}">
                <a16:creationId xmlns:a16="http://schemas.microsoft.com/office/drawing/2014/main" id="{1267B53F-96F2-4580-8D6A-16D7F2D8844F}"/>
              </a:ext>
            </a:extLst>
          </p:cNvPr>
          <p:cNvSpPr>
            <a:spLocks noGrp="1"/>
          </p:cNvSpPr>
          <p:nvPr>
            <p:ph idx="1"/>
          </p:nvPr>
        </p:nvSpPr>
        <p:spPr>
          <a:xfrm>
            <a:off x="5120640" y="804672"/>
            <a:ext cx="6281928" cy="5248656"/>
          </a:xfrm>
        </p:spPr>
        <p:txBody>
          <a:bodyPr anchor="ctr">
            <a:normAutofit/>
          </a:bodyPr>
          <a:lstStyle/>
          <a:p>
            <a:r>
              <a:rPr lang="en-US" sz="2000" dirty="0"/>
              <a:t>50% decrease in ear infections </a:t>
            </a:r>
          </a:p>
          <a:p>
            <a:r>
              <a:rPr lang="en-US" sz="2000" dirty="0"/>
              <a:t>64% decrease in gastroenteritis</a:t>
            </a:r>
          </a:p>
          <a:p>
            <a:r>
              <a:rPr lang="en-US" sz="2000" dirty="0"/>
              <a:t>58% decrease in necrotizing enterocolitis</a:t>
            </a:r>
          </a:p>
          <a:p>
            <a:r>
              <a:rPr lang="en-US" sz="2000" dirty="0"/>
              <a:t>72% decrease in lower respiratory tract infections</a:t>
            </a:r>
          </a:p>
          <a:p>
            <a:r>
              <a:rPr lang="en-US" sz="2000" dirty="0"/>
              <a:t>32% decrease in atopic dermatitis</a:t>
            </a:r>
          </a:p>
          <a:p>
            <a:r>
              <a:rPr lang="en-US" sz="2000" dirty="0"/>
              <a:t>73% decrease in sleep-related deaths (SIDS)</a:t>
            </a:r>
          </a:p>
          <a:p>
            <a:r>
              <a:rPr lang="en-US" sz="2000" dirty="0"/>
              <a:t>27% decrease in childhood asthma</a:t>
            </a:r>
          </a:p>
          <a:p>
            <a:r>
              <a:rPr lang="en-US" sz="2000" dirty="0"/>
              <a:t>20% decrease in ALL (acute lymphocytic leukemia) and 15% decrease in AML (acute myelogenous leukemia)</a:t>
            </a:r>
          </a:p>
          <a:p>
            <a:r>
              <a:rPr lang="en-US" sz="2000" dirty="0"/>
              <a:t>25% decrease in Type I diabetes</a:t>
            </a:r>
          </a:p>
        </p:txBody>
      </p:sp>
      <p:sp>
        <p:nvSpPr>
          <p:cNvPr id="4" name="Oval 3">
            <a:extLst>
              <a:ext uri="{FF2B5EF4-FFF2-40B4-BE49-F238E27FC236}">
                <a16:creationId xmlns:a16="http://schemas.microsoft.com/office/drawing/2014/main" id="{84D4AE1C-E199-41DE-89AB-90654A27309B}"/>
              </a:ext>
            </a:extLst>
          </p:cNvPr>
          <p:cNvSpPr/>
          <p:nvPr/>
        </p:nvSpPr>
        <p:spPr>
          <a:xfrm>
            <a:off x="5332651" y="2670372"/>
            <a:ext cx="1594131" cy="412693"/>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585A1B6-969F-47D1-B471-C75E9E303DAB}"/>
              </a:ext>
            </a:extLst>
          </p:cNvPr>
          <p:cNvSpPr/>
          <p:nvPr/>
        </p:nvSpPr>
        <p:spPr>
          <a:xfrm>
            <a:off x="5298934" y="3481787"/>
            <a:ext cx="1627848" cy="412693"/>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9D73EC6-7530-4EE6-B2F9-24C2F4888B0E}"/>
              </a:ext>
            </a:extLst>
          </p:cNvPr>
          <p:cNvSpPr/>
          <p:nvPr/>
        </p:nvSpPr>
        <p:spPr>
          <a:xfrm>
            <a:off x="5308675" y="1879987"/>
            <a:ext cx="1594131" cy="412693"/>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99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A56470C3-91FB-4E74-B146-6565C66E1EC9}"/>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Healthier mom</a:t>
            </a:r>
          </a:p>
        </p:txBody>
      </p:sp>
      <p:sp>
        <p:nvSpPr>
          <p:cNvPr id="3" name="Content Placeholder 2">
            <a:extLst>
              <a:ext uri="{FF2B5EF4-FFF2-40B4-BE49-F238E27FC236}">
                <a16:creationId xmlns:a16="http://schemas.microsoft.com/office/drawing/2014/main" id="{1267B53F-96F2-4580-8D6A-16D7F2D8844F}"/>
              </a:ext>
            </a:extLst>
          </p:cNvPr>
          <p:cNvSpPr>
            <a:spLocks noGrp="1"/>
          </p:cNvSpPr>
          <p:nvPr>
            <p:ph idx="1"/>
          </p:nvPr>
        </p:nvSpPr>
        <p:spPr>
          <a:xfrm>
            <a:off x="5120640" y="804672"/>
            <a:ext cx="6281928" cy="5248656"/>
          </a:xfrm>
        </p:spPr>
        <p:txBody>
          <a:bodyPr anchor="ctr">
            <a:normAutofit/>
          </a:bodyPr>
          <a:lstStyle/>
          <a:p>
            <a:r>
              <a:rPr lang="en-US" sz="2000" dirty="0"/>
              <a:t>44% decrease in myocardial infarction</a:t>
            </a:r>
          </a:p>
          <a:p>
            <a:r>
              <a:rPr lang="en-US" sz="2000" dirty="0"/>
              <a:t>4.3% decrease in breast cancer for every year of breastfeeding</a:t>
            </a:r>
          </a:p>
          <a:p>
            <a:r>
              <a:rPr lang="en-US" sz="2000" dirty="0"/>
              <a:t>44% decrease in premenopausal ovarian cancer</a:t>
            </a:r>
          </a:p>
          <a:p>
            <a:r>
              <a:rPr lang="en-US" sz="2000" dirty="0"/>
              <a:t>47% decrease in Type 2 diabetes</a:t>
            </a:r>
          </a:p>
          <a:p>
            <a:r>
              <a:rPr lang="en-US" sz="2000" dirty="0"/>
              <a:t>22% decrease in hypertension</a:t>
            </a:r>
          </a:p>
          <a:p>
            <a:endParaRPr lang="en-US" sz="2000" dirty="0"/>
          </a:p>
        </p:txBody>
      </p:sp>
    </p:spTree>
    <p:extLst>
      <p:ext uri="{BB962C8B-B14F-4D97-AF65-F5344CB8AC3E}">
        <p14:creationId xmlns:p14="http://schemas.microsoft.com/office/powerpoint/2010/main" val="2205731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A56470C3-91FB-4E74-B146-6565C66E1EC9}"/>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Healthier mom</a:t>
            </a:r>
          </a:p>
        </p:txBody>
      </p:sp>
      <p:sp>
        <p:nvSpPr>
          <p:cNvPr id="3" name="Content Placeholder 2">
            <a:extLst>
              <a:ext uri="{FF2B5EF4-FFF2-40B4-BE49-F238E27FC236}">
                <a16:creationId xmlns:a16="http://schemas.microsoft.com/office/drawing/2014/main" id="{1267B53F-96F2-4580-8D6A-16D7F2D8844F}"/>
              </a:ext>
            </a:extLst>
          </p:cNvPr>
          <p:cNvSpPr>
            <a:spLocks noGrp="1"/>
          </p:cNvSpPr>
          <p:nvPr>
            <p:ph idx="1"/>
          </p:nvPr>
        </p:nvSpPr>
        <p:spPr>
          <a:xfrm>
            <a:off x="5120640" y="804672"/>
            <a:ext cx="6281928" cy="5248656"/>
          </a:xfrm>
        </p:spPr>
        <p:txBody>
          <a:bodyPr anchor="ctr">
            <a:normAutofit/>
          </a:bodyPr>
          <a:lstStyle/>
          <a:p>
            <a:r>
              <a:rPr lang="en-US" sz="2000" dirty="0"/>
              <a:t>44% decrease in myocardial infarction</a:t>
            </a:r>
          </a:p>
          <a:p>
            <a:r>
              <a:rPr lang="en-US" sz="2000" dirty="0"/>
              <a:t>4.3% decrease in breast cancer for every year of breastfeeding</a:t>
            </a:r>
          </a:p>
          <a:p>
            <a:r>
              <a:rPr lang="en-US" sz="2000" dirty="0"/>
              <a:t>44% decrease in premenopausal ovarian cancer</a:t>
            </a:r>
          </a:p>
          <a:p>
            <a:r>
              <a:rPr lang="en-US" sz="2000" dirty="0"/>
              <a:t>47% decrease in Type 2 diabetes</a:t>
            </a:r>
          </a:p>
          <a:p>
            <a:r>
              <a:rPr lang="en-US" sz="2000" dirty="0"/>
              <a:t>22% decrease in hypertension</a:t>
            </a:r>
          </a:p>
          <a:p>
            <a:endParaRPr lang="en-US" sz="2000" dirty="0"/>
          </a:p>
        </p:txBody>
      </p:sp>
      <p:sp>
        <p:nvSpPr>
          <p:cNvPr id="32" name="Oval 31">
            <a:extLst>
              <a:ext uri="{FF2B5EF4-FFF2-40B4-BE49-F238E27FC236}">
                <a16:creationId xmlns:a16="http://schemas.microsoft.com/office/drawing/2014/main" id="{D15BFDE7-F72D-4EF0-A2F3-B5F6E0D67BF2}"/>
              </a:ext>
            </a:extLst>
          </p:cNvPr>
          <p:cNvSpPr/>
          <p:nvPr/>
        </p:nvSpPr>
        <p:spPr>
          <a:xfrm>
            <a:off x="5328163" y="3587824"/>
            <a:ext cx="1594131" cy="412693"/>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31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2506-FD7C-4512-A160-3462E4FE298D}"/>
              </a:ext>
            </a:extLst>
          </p:cNvPr>
          <p:cNvSpPr>
            <a:spLocks noGrp="1"/>
          </p:cNvSpPr>
          <p:nvPr>
            <p:ph type="title"/>
          </p:nvPr>
        </p:nvSpPr>
        <p:spPr/>
        <p:txBody>
          <a:bodyPr>
            <a:normAutofit/>
          </a:bodyPr>
          <a:lstStyle/>
          <a:p>
            <a:pPr algn="ctr"/>
            <a:r>
              <a:rPr lang="en-US" sz="4800" dirty="0">
                <a:solidFill>
                  <a:schemeClr val="accent1">
                    <a:lumMod val="75000"/>
                  </a:schemeClr>
                </a:solidFill>
              </a:rPr>
              <a:t>What will we cover today? </a:t>
            </a:r>
          </a:p>
        </p:txBody>
      </p:sp>
      <p:sp>
        <p:nvSpPr>
          <p:cNvPr id="3" name="Content Placeholder 2">
            <a:extLst>
              <a:ext uri="{FF2B5EF4-FFF2-40B4-BE49-F238E27FC236}">
                <a16:creationId xmlns:a16="http://schemas.microsoft.com/office/drawing/2014/main" id="{D35E8DF5-7DB0-410B-A3A8-2B80677AA41C}"/>
              </a:ext>
            </a:extLst>
          </p:cNvPr>
          <p:cNvSpPr>
            <a:spLocks noGrp="1"/>
          </p:cNvSpPr>
          <p:nvPr>
            <p:ph idx="1"/>
          </p:nvPr>
        </p:nvSpPr>
        <p:spPr>
          <a:xfrm>
            <a:off x="838200" y="1825625"/>
            <a:ext cx="10515600" cy="4667250"/>
          </a:xfrm>
        </p:spPr>
        <p:txBody>
          <a:bodyPr>
            <a:normAutofit/>
          </a:bodyPr>
          <a:lstStyle/>
          <a:p>
            <a:r>
              <a:rPr lang="en-US" dirty="0"/>
              <a:t>Breastfeeding benefits</a:t>
            </a:r>
          </a:p>
          <a:p>
            <a:r>
              <a:rPr lang="en-US" b="1" dirty="0">
                <a:solidFill>
                  <a:schemeClr val="accent1">
                    <a:lumMod val="75000"/>
                  </a:schemeClr>
                </a:solidFill>
              </a:rPr>
              <a:t>Data and Statistics</a:t>
            </a:r>
          </a:p>
          <a:p>
            <a:r>
              <a:rPr lang="en-US" dirty="0"/>
              <a:t>Policies</a:t>
            </a:r>
          </a:p>
          <a:p>
            <a:r>
              <a:rPr lang="en-US" dirty="0"/>
              <a:t>Management Evaluations (ME) </a:t>
            </a:r>
          </a:p>
          <a:p>
            <a:r>
              <a:rPr lang="en-US" dirty="0"/>
              <a:t>Documentation in MI-WIC</a:t>
            </a:r>
          </a:p>
          <a:p>
            <a:r>
              <a:rPr lang="en-US" dirty="0"/>
              <a:t>Role of the CPA in promotion of exclusive breastfeeding</a:t>
            </a:r>
          </a:p>
          <a:p>
            <a:r>
              <a:rPr lang="en-US" dirty="0"/>
              <a:t>Food Packages</a:t>
            </a:r>
          </a:p>
          <a:p>
            <a:r>
              <a:rPr lang="en-US" dirty="0"/>
              <a:t>Website</a:t>
            </a:r>
          </a:p>
          <a:p>
            <a:endParaRPr lang="en-US" dirty="0"/>
          </a:p>
        </p:txBody>
      </p:sp>
    </p:spTree>
    <p:extLst>
      <p:ext uri="{BB962C8B-B14F-4D97-AF65-F5344CB8AC3E}">
        <p14:creationId xmlns:p14="http://schemas.microsoft.com/office/powerpoint/2010/main" val="21652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2814</Words>
  <Application>Microsoft Office PowerPoint</Application>
  <PresentationFormat>Widescreen</PresentationFormat>
  <Paragraphs>363</Paragraphs>
  <Slides>50</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arial</vt:lpstr>
      <vt:lpstr>Calibri</vt:lpstr>
      <vt:lpstr>Calibri Light</vt:lpstr>
      <vt:lpstr>Helvetica Neue</vt:lpstr>
      <vt:lpstr>tahoma</vt:lpstr>
      <vt:lpstr>Verdana</vt:lpstr>
      <vt:lpstr>Office Theme</vt:lpstr>
      <vt:lpstr>Michigan WIC  CPA Training: Breastfeeding</vt:lpstr>
      <vt:lpstr>What will we cover today? </vt:lpstr>
      <vt:lpstr>What will we cover today? </vt:lpstr>
      <vt:lpstr>Why is it important to support breastfeeding?</vt:lpstr>
      <vt:lpstr>Healthier baby</vt:lpstr>
      <vt:lpstr>Healthier baby</vt:lpstr>
      <vt:lpstr>Healthier mom</vt:lpstr>
      <vt:lpstr>Healthier mom</vt:lpstr>
      <vt:lpstr>What will we cover today? </vt:lpstr>
      <vt:lpstr>Where can you find breastfeeding data?</vt:lpstr>
      <vt:lpstr>What will we cover today? </vt:lpstr>
      <vt:lpstr>                         Breastfeeding Policies                       </vt:lpstr>
      <vt:lpstr>Key Take-Aways from Breastfeeding Policies</vt:lpstr>
      <vt:lpstr>Key Take-Aways from Breastfeeding Policies cont’d</vt:lpstr>
      <vt:lpstr>What will we cover today? </vt:lpstr>
      <vt:lpstr>Management Evaluations: Breastfeeding Focus</vt:lpstr>
      <vt:lpstr>What will we cover today? </vt:lpstr>
      <vt:lpstr>Screens for Women</vt:lpstr>
      <vt:lpstr>Documentation: Mom’s Record</vt:lpstr>
      <vt:lpstr>Screens for Infants</vt:lpstr>
      <vt:lpstr>BF Statistics</vt:lpstr>
      <vt:lpstr>Documentation: Infant’s Record</vt:lpstr>
      <vt:lpstr>What will we cover today? </vt:lpstr>
      <vt:lpstr>Time for a self-assessment: What is your comfort level in discussing breastfeeding? </vt:lpstr>
      <vt:lpstr>How can you increase your breastfeeding knowledge and skills?</vt:lpstr>
      <vt:lpstr>PowerPoint Presentation</vt:lpstr>
      <vt:lpstr>PowerPoint Presentation</vt:lpstr>
      <vt:lpstr>PowerPoint Presentation</vt:lpstr>
      <vt:lpstr>PowerPoint Presentation</vt:lpstr>
      <vt:lpstr>PowerPoint Presentation</vt:lpstr>
      <vt:lpstr>How can you support breastfeeding in your clinic?</vt:lpstr>
      <vt:lpstr>PowerPoint Presentation</vt:lpstr>
      <vt:lpstr>PowerPoint Presentation</vt:lpstr>
      <vt:lpstr>PowerPoint Presentation</vt:lpstr>
      <vt:lpstr>Determining Progress &amp; Problem-solving</vt:lpstr>
      <vt:lpstr>WIC Breastfeeding Support Services</vt:lpstr>
      <vt:lpstr>Referral decision tree for breastfeeding support</vt:lpstr>
      <vt:lpstr>Referral decision tree for breastfeeding support</vt:lpstr>
      <vt:lpstr>Referral decision tree for breastfeeding support</vt:lpstr>
      <vt:lpstr>Referral decision tree for breastfeeding support</vt:lpstr>
      <vt:lpstr>Referral decision tree for breastfeeding support</vt:lpstr>
      <vt:lpstr>What will we cover today? </vt:lpstr>
      <vt:lpstr>Assessing for food packages: </vt:lpstr>
      <vt:lpstr>How can you (CPAs) support our families?</vt:lpstr>
      <vt:lpstr>How can you (CPAs) support our families?</vt:lpstr>
      <vt:lpstr>How can you (CPAs) support our families?</vt:lpstr>
      <vt:lpstr>Help with tricky BF food package questions</vt:lpstr>
      <vt:lpstr>What will we cover today? </vt:lpstr>
      <vt:lpstr>There are 2 places on the WIC website to find breastfeeding information: WIC Providers and WIC Clients</vt:lpstr>
      <vt:lpstr>State WIC Breastfeeding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start, hand out to the group: Peer counselor scope of practice Coffective materials available to MI WIC List of publications Great Lakes Breastfeeding webinar postcards Coffective Key Messaging posters Breastfeeding window clings Audience= CPA in 1st 6 months of hire.      </dc:title>
  <dc:creator>Cyrul, Margaret (DHHS)</dc:creator>
  <cp:lastModifiedBy>Cyrul, Margaret (DHHS)</cp:lastModifiedBy>
  <cp:revision>11</cp:revision>
  <dcterms:created xsi:type="dcterms:W3CDTF">2021-01-11T13:21:15Z</dcterms:created>
  <dcterms:modified xsi:type="dcterms:W3CDTF">2021-03-17T12:11:59Z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46dfe0-534f-4c95-815c-5b1af86b9823_Enabled">
    <vt:lpwstr>True</vt:lpwstr>
  </property>
  <property fmtid="{D5CDD505-2E9C-101B-9397-08002B2CF9AE}" pid="3" name="MSIP_Label_2f46dfe0-534f-4c95-815c-5b1af86b9823_SiteId">
    <vt:lpwstr>d5fb7087-3777-42ad-966a-892ef47225d1</vt:lpwstr>
  </property>
  <property fmtid="{D5CDD505-2E9C-101B-9397-08002B2CF9AE}" pid="4" name="MSIP_Label_2f46dfe0-534f-4c95-815c-5b1af86b9823_Owner">
    <vt:lpwstr>CyrulM@michigan.gov</vt:lpwstr>
  </property>
  <property fmtid="{D5CDD505-2E9C-101B-9397-08002B2CF9AE}" pid="5" name="MSIP_Label_2f46dfe0-534f-4c95-815c-5b1af86b9823_SetDate">
    <vt:lpwstr>2021-01-11T13:21:54.7692706Z</vt:lpwstr>
  </property>
  <property fmtid="{D5CDD505-2E9C-101B-9397-08002B2CF9AE}" pid="6" name="MSIP_Label_2f46dfe0-534f-4c95-815c-5b1af86b9823_Name">
    <vt:lpwstr>Public Data (Published to the Public)</vt:lpwstr>
  </property>
  <property fmtid="{D5CDD505-2E9C-101B-9397-08002B2CF9AE}" pid="7" name="MSIP_Label_2f46dfe0-534f-4c95-815c-5b1af86b9823_Application">
    <vt:lpwstr>Microsoft Azure Information Protection</vt:lpwstr>
  </property>
  <property fmtid="{D5CDD505-2E9C-101B-9397-08002B2CF9AE}" pid="8" name="MSIP_Label_2f46dfe0-534f-4c95-815c-5b1af86b9823_ActionId">
    <vt:lpwstr>f59cbdf0-91bf-42fa-91f9-006617a8bac6</vt:lpwstr>
  </property>
  <property fmtid="{D5CDD505-2E9C-101B-9397-08002B2CF9AE}" pid="9" name="MSIP_Label_2f46dfe0-534f-4c95-815c-5b1af86b9823_Extended_MSFT_Method">
    <vt:lpwstr>Manual</vt:lpwstr>
  </property>
  <property fmtid="{D5CDD505-2E9C-101B-9397-08002B2CF9AE}" pid="10" name="Sensitivity">
    <vt:lpwstr>Public Data (Published to the Public)</vt:lpwstr>
  </property>
</Properties>
</file>